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43" r:id="rId2"/>
    <p:sldId id="344" r:id="rId3"/>
    <p:sldId id="345" r:id="rId4"/>
    <p:sldId id="291" r:id="rId5"/>
    <p:sldId id="310" r:id="rId6"/>
    <p:sldId id="325" r:id="rId7"/>
    <p:sldId id="307" r:id="rId8"/>
    <p:sldId id="327" r:id="rId9"/>
    <p:sldId id="328" r:id="rId10"/>
    <p:sldId id="305" r:id="rId11"/>
    <p:sldId id="297" r:id="rId12"/>
    <p:sldId id="329" r:id="rId13"/>
    <p:sldId id="339" r:id="rId14"/>
    <p:sldId id="338" r:id="rId15"/>
    <p:sldId id="346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188">
          <p15:clr>
            <a:srgbClr val="A4A3A4"/>
          </p15:clr>
        </p15:guide>
        <p15:guide id="3" orient="horz" pos="972">
          <p15:clr>
            <a:srgbClr val="A4A3A4"/>
          </p15:clr>
        </p15:guide>
        <p15:guide id="4" orient="horz" pos="756">
          <p15:clr>
            <a:srgbClr val="A4A3A4"/>
          </p15:clr>
        </p15:guide>
        <p15:guide id="5" orient="horz" pos="1080">
          <p15:clr>
            <a:srgbClr val="A4A3A4"/>
          </p15:clr>
        </p15:guide>
        <p15:guide id="6" orient="horz" pos="1404">
          <p15:clr>
            <a:srgbClr val="A4A3A4"/>
          </p15:clr>
        </p15:guide>
        <p15:guide id="7" orient="horz" pos="1296">
          <p15:clr>
            <a:srgbClr val="A4A3A4"/>
          </p15:clr>
        </p15:guide>
        <p15:guide id="8" orient="horz" pos="864">
          <p15:clr>
            <a:srgbClr val="A4A3A4"/>
          </p15:clr>
        </p15:guide>
        <p15:guide id="9" pos="2880">
          <p15:clr>
            <a:srgbClr val="A4A3A4"/>
          </p15:clr>
        </p15:guide>
        <p15:guide id="10" pos="1728">
          <p15:clr>
            <a:srgbClr val="A4A3A4"/>
          </p15:clr>
        </p15:guide>
        <p15:guide id="11" pos="721">
          <p15:clr>
            <a:srgbClr val="A4A3A4"/>
          </p15:clr>
        </p15:guide>
        <p15:guide id="12" pos="1144">
          <p15:clr>
            <a:srgbClr val="A4A3A4"/>
          </p15:clr>
        </p15:guide>
        <p15:guide id="13" pos="3455">
          <p15:clr>
            <a:srgbClr val="A4A3A4"/>
          </p15:clr>
        </p15:guide>
        <p15:guide id="14" pos="5184">
          <p15:clr>
            <a:srgbClr val="A4A3A4"/>
          </p15:clr>
        </p15:guide>
        <p15:guide id="15" pos="2305">
          <p15:clr>
            <a:srgbClr val="A4A3A4"/>
          </p15:clr>
        </p15:guide>
        <p15:guide id="16" pos="403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dden, Ariane" initials="MA" lastIdx="4" clrIdx="0">
    <p:extLst>
      <p:ext uri="{19B8F6BF-5375-455C-9EA6-DF929625EA0E}">
        <p15:presenceInfo xmlns:p15="http://schemas.microsoft.com/office/powerpoint/2012/main" userId="S-1-5-21-3458574638-2780845101-4193349012-169993" providerId="AD"/>
      </p:ext>
    </p:extLst>
  </p:cmAuthor>
  <p:cmAuthor id="2" name="Deb Chen" initials="DC" lastIdx="3" clrIdx="1">
    <p:extLst>
      <p:ext uri="{19B8F6BF-5375-455C-9EA6-DF929625EA0E}">
        <p15:presenceInfo xmlns:p15="http://schemas.microsoft.com/office/powerpoint/2012/main" userId="4ed18398129adc7a" providerId="Windows Live"/>
      </p:ext>
    </p:extLst>
  </p:cmAuthor>
  <p:cmAuthor id="3" name="Martyn, Greg" initials="MG" lastIdx="7" clrIdx="2">
    <p:extLst>
      <p:ext uri="{19B8F6BF-5375-455C-9EA6-DF929625EA0E}">
        <p15:presenceInfo xmlns:p15="http://schemas.microsoft.com/office/powerpoint/2012/main" userId="S-1-5-21-3458574638-2780845101-4193349012-3700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B7"/>
    <a:srgbClr val="0C2344"/>
    <a:srgbClr val="121A2C"/>
    <a:srgbClr val="5B923C"/>
    <a:srgbClr val="0680FF"/>
    <a:srgbClr val="001835"/>
    <a:srgbClr val="0E1523"/>
    <a:srgbClr val="0B1934"/>
    <a:srgbClr val="253F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3"/>
    <p:restoredTop sz="71634" autoAdjust="0"/>
  </p:normalViewPr>
  <p:slideViewPr>
    <p:cSldViewPr snapToObjects="1">
      <p:cViewPr varScale="1">
        <p:scale>
          <a:sx n="106" d="100"/>
          <a:sy n="106" d="100"/>
        </p:scale>
        <p:origin x="1592" y="176"/>
      </p:cViewPr>
      <p:guideLst>
        <p:guide orient="horz" pos="1620"/>
        <p:guide orient="horz" pos="1188"/>
        <p:guide orient="horz" pos="972"/>
        <p:guide orient="horz" pos="756"/>
        <p:guide orient="horz" pos="1080"/>
        <p:guide orient="horz" pos="1404"/>
        <p:guide orient="horz" pos="1296"/>
        <p:guide orient="horz" pos="864"/>
        <p:guide pos="2880"/>
        <p:guide pos="1728"/>
        <p:guide pos="721"/>
        <p:guide pos="1144"/>
        <p:guide pos="3455"/>
        <p:guide pos="5184"/>
        <p:guide pos="2305"/>
        <p:guide pos="40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Objects="1">
      <p:cViewPr varScale="1">
        <p:scale>
          <a:sx n="100" d="100"/>
          <a:sy n="100" d="100"/>
        </p:scale>
        <p:origin x="-4288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BD77BD-D0AF-4309-9087-B27F978B1F2A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66B58C58-DA5D-4CBC-875F-0146E2B086CC}">
      <dgm:prSet phldrT="[Text]"/>
      <dgm:spPr/>
      <dgm:t>
        <a:bodyPr/>
        <a:lstStyle/>
        <a:p>
          <a:r>
            <a:rPr lang="en-US" dirty="0"/>
            <a:t>Plan</a:t>
          </a:r>
          <a:endParaRPr lang="en-CA" dirty="0"/>
        </a:p>
      </dgm:t>
    </dgm:pt>
    <dgm:pt modelId="{94746E9A-2CBF-4A36-AED4-F407071F3D98}" type="parTrans" cxnId="{1D595C13-6F21-4898-8A36-18ABB3011514}">
      <dgm:prSet/>
      <dgm:spPr/>
      <dgm:t>
        <a:bodyPr/>
        <a:lstStyle/>
        <a:p>
          <a:endParaRPr lang="en-CA"/>
        </a:p>
      </dgm:t>
    </dgm:pt>
    <dgm:pt modelId="{0F409112-36F5-4C87-A02E-5449E6BABC20}" type="sibTrans" cxnId="{1D595C13-6F21-4898-8A36-18ABB3011514}">
      <dgm:prSet/>
      <dgm:spPr/>
      <dgm:t>
        <a:bodyPr/>
        <a:lstStyle/>
        <a:p>
          <a:endParaRPr lang="en-CA"/>
        </a:p>
      </dgm:t>
    </dgm:pt>
    <dgm:pt modelId="{D61E105C-9A21-47A0-9D10-37F931AFF010}">
      <dgm:prSet phldrT="[Text]"/>
      <dgm:spPr/>
      <dgm:t>
        <a:bodyPr/>
        <a:lstStyle/>
        <a:p>
          <a:r>
            <a:rPr lang="en-US" dirty="0"/>
            <a:t>Create</a:t>
          </a:r>
          <a:endParaRPr lang="en-CA" dirty="0"/>
        </a:p>
      </dgm:t>
    </dgm:pt>
    <dgm:pt modelId="{4CB3FAE1-55A5-400D-9E7F-ECC2BFD27919}" type="parTrans" cxnId="{DC8E3AF7-52C7-4077-8F76-A81494466901}">
      <dgm:prSet/>
      <dgm:spPr/>
      <dgm:t>
        <a:bodyPr/>
        <a:lstStyle/>
        <a:p>
          <a:endParaRPr lang="en-CA"/>
        </a:p>
      </dgm:t>
    </dgm:pt>
    <dgm:pt modelId="{CDDCCD79-9EDB-41DB-92E6-7E57A66D54EF}" type="sibTrans" cxnId="{DC8E3AF7-52C7-4077-8F76-A81494466901}">
      <dgm:prSet/>
      <dgm:spPr/>
      <dgm:t>
        <a:bodyPr/>
        <a:lstStyle/>
        <a:p>
          <a:endParaRPr lang="en-CA"/>
        </a:p>
      </dgm:t>
    </dgm:pt>
    <dgm:pt modelId="{516C41AC-B369-4DB9-930D-A52C05AF491F}">
      <dgm:prSet phldrT="[Text]"/>
      <dgm:spPr/>
      <dgm:t>
        <a:bodyPr/>
        <a:lstStyle/>
        <a:p>
          <a:r>
            <a:rPr lang="en-US" dirty="0"/>
            <a:t>Process</a:t>
          </a:r>
          <a:endParaRPr lang="en-CA" dirty="0"/>
        </a:p>
      </dgm:t>
    </dgm:pt>
    <dgm:pt modelId="{8DCE3D08-E043-415B-B059-7BD8F0D1C479}" type="parTrans" cxnId="{CC31DBAE-5CF9-4CD9-85EF-4A7BF5FBC547}">
      <dgm:prSet/>
      <dgm:spPr/>
      <dgm:t>
        <a:bodyPr/>
        <a:lstStyle/>
        <a:p>
          <a:endParaRPr lang="en-CA"/>
        </a:p>
      </dgm:t>
    </dgm:pt>
    <dgm:pt modelId="{A8C25EB1-CA28-4D8E-8CCD-718CC391214F}" type="sibTrans" cxnId="{CC31DBAE-5CF9-4CD9-85EF-4A7BF5FBC547}">
      <dgm:prSet/>
      <dgm:spPr/>
      <dgm:t>
        <a:bodyPr/>
        <a:lstStyle/>
        <a:p>
          <a:endParaRPr lang="en-CA"/>
        </a:p>
      </dgm:t>
    </dgm:pt>
    <dgm:pt modelId="{A5E0B66C-DBAA-4111-AB69-F98AF4073053}">
      <dgm:prSet phldrT="[Text]"/>
      <dgm:spPr/>
      <dgm:t>
        <a:bodyPr/>
        <a:lstStyle/>
        <a:p>
          <a:r>
            <a:rPr lang="en-US" dirty="0"/>
            <a:t>Analyze</a:t>
          </a:r>
          <a:endParaRPr lang="en-CA" dirty="0"/>
        </a:p>
      </dgm:t>
    </dgm:pt>
    <dgm:pt modelId="{346678B9-6578-4B3B-9CAB-B1F91D3978B7}" type="parTrans" cxnId="{A31C0D88-A044-45B3-9740-B7311BDCD2C5}">
      <dgm:prSet/>
      <dgm:spPr/>
      <dgm:t>
        <a:bodyPr/>
        <a:lstStyle/>
        <a:p>
          <a:endParaRPr lang="en-CA"/>
        </a:p>
      </dgm:t>
    </dgm:pt>
    <dgm:pt modelId="{E6C67FCA-D44E-4326-82D4-B2A1C6A2D41F}" type="sibTrans" cxnId="{A31C0D88-A044-45B3-9740-B7311BDCD2C5}">
      <dgm:prSet/>
      <dgm:spPr/>
      <dgm:t>
        <a:bodyPr/>
        <a:lstStyle/>
        <a:p>
          <a:endParaRPr lang="en-CA"/>
        </a:p>
      </dgm:t>
    </dgm:pt>
    <dgm:pt modelId="{2962B5BD-6321-4C43-9B94-90FE3CF17695}">
      <dgm:prSet phldrT="[Text]"/>
      <dgm:spPr/>
      <dgm:t>
        <a:bodyPr/>
        <a:lstStyle/>
        <a:p>
          <a:r>
            <a:rPr lang="en-US" dirty="0"/>
            <a:t>Preserve</a:t>
          </a:r>
          <a:endParaRPr lang="en-CA" dirty="0"/>
        </a:p>
      </dgm:t>
    </dgm:pt>
    <dgm:pt modelId="{56B33AF4-46B2-419D-9B66-303C5281F1ED}" type="parTrans" cxnId="{42FBEA5F-4BBB-40FE-A224-4F633ADF2709}">
      <dgm:prSet/>
      <dgm:spPr/>
      <dgm:t>
        <a:bodyPr/>
        <a:lstStyle/>
        <a:p>
          <a:endParaRPr lang="en-CA"/>
        </a:p>
      </dgm:t>
    </dgm:pt>
    <dgm:pt modelId="{C95A2FE9-1041-4AF3-94A2-0CC6FAA8BE2D}" type="sibTrans" cxnId="{42FBEA5F-4BBB-40FE-A224-4F633ADF2709}">
      <dgm:prSet/>
      <dgm:spPr/>
      <dgm:t>
        <a:bodyPr/>
        <a:lstStyle/>
        <a:p>
          <a:endParaRPr lang="en-CA"/>
        </a:p>
      </dgm:t>
    </dgm:pt>
    <dgm:pt modelId="{4CCBF846-8603-4F71-8DE8-42A3C333FD6D}">
      <dgm:prSet/>
      <dgm:spPr/>
      <dgm:t>
        <a:bodyPr/>
        <a:lstStyle/>
        <a:p>
          <a:r>
            <a:rPr lang="en-US" dirty="0"/>
            <a:t>Share</a:t>
          </a:r>
          <a:endParaRPr lang="en-CA" dirty="0"/>
        </a:p>
      </dgm:t>
    </dgm:pt>
    <dgm:pt modelId="{E582A2E4-85F9-4E30-8256-DC15660AD74C}" type="parTrans" cxnId="{A9D77F57-B81C-4B2F-B616-29C63C2E779C}">
      <dgm:prSet/>
      <dgm:spPr/>
      <dgm:t>
        <a:bodyPr/>
        <a:lstStyle/>
        <a:p>
          <a:endParaRPr lang="en-CA"/>
        </a:p>
      </dgm:t>
    </dgm:pt>
    <dgm:pt modelId="{DF0E7E10-831B-4814-B036-50AD7B441378}" type="sibTrans" cxnId="{A9D77F57-B81C-4B2F-B616-29C63C2E779C}">
      <dgm:prSet/>
      <dgm:spPr/>
      <dgm:t>
        <a:bodyPr/>
        <a:lstStyle/>
        <a:p>
          <a:endParaRPr lang="en-CA"/>
        </a:p>
      </dgm:t>
    </dgm:pt>
    <dgm:pt modelId="{D552881A-A53B-4A6C-B9DF-4CF5F115C26F}">
      <dgm:prSet/>
      <dgm:spPr/>
      <dgm:t>
        <a:bodyPr/>
        <a:lstStyle/>
        <a:p>
          <a:r>
            <a:rPr lang="en-US" dirty="0"/>
            <a:t>Reuse</a:t>
          </a:r>
          <a:endParaRPr lang="en-CA" dirty="0"/>
        </a:p>
      </dgm:t>
    </dgm:pt>
    <dgm:pt modelId="{BEACB3CE-3CE3-4175-9ACC-15C16482D81B}" type="parTrans" cxnId="{E3ACB243-C9CA-4DA2-84BB-719648EE2562}">
      <dgm:prSet/>
      <dgm:spPr/>
      <dgm:t>
        <a:bodyPr/>
        <a:lstStyle/>
        <a:p>
          <a:endParaRPr lang="en-CA"/>
        </a:p>
      </dgm:t>
    </dgm:pt>
    <dgm:pt modelId="{32391849-DFEF-45D5-97D9-21683CCE1A1C}" type="sibTrans" cxnId="{E3ACB243-C9CA-4DA2-84BB-719648EE2562}">
      <dgm:prSet/>
      <dgm:spPr/>
      <dgm:t>
        <a:bodyPr/>
        <a:lstStyle/>
        <a:p>
          <a:endParaRPr lang="en-CA"/>
        </a:p>
      </dgm:t>
    </dgm:pt>
    <dgm:pt modelId="{CDD4F6CE-D03C-4E29-BA31-4AE2F114CA7C}" type="pres">
      <dgm:prSet presAssocID="{DCBD77BD-D0AF-4309-9087-B27F978B1F2A}" presName="cycle" presStyleCnt="0">
        <dgm:presLayoutVars>
          <dgm:dir/>
          <dgm:resizeHandles val="exact"/>
        </dgm:presLayoutVars>
      </dgm:prSet>
      <dgm:spPr/>
    </dgm:pt>
    <dgm:pt modelId="{EAEFF667-0F89-4651-9613-4E4E17F9F22E}" type="pres">
      <dgm:prSet presAssocID="{66B58C58-DA5D-4CBC-875F-0146E2B086CC}" presName="node" presStyleLbl="node1" presStyleIdx="0" presStyleCnt="7">
        <dgm:presLayoutVars>
          <dgm:bulletEnabled val="1"/>
        </dgm:presLayoutVars>
      </dgm:prSet>
      <dgm:spPr/>
    </dgm:pt>
    <dgm:pt modelId="{A036F894-8629-4309-B78E-65999A61DE4C}" type="pres">
      <dgm:prSet presAssocID="{0F409112-36F5-4C87-A02E-5449E6BABC20}" presName="sibTrans" presStyleLbl="sibTrans2D1" presStyleIdx="0" presStyleCnt="7"/>
      <dgm:spPr/>
    </dgm:pt>
    <dgm:pt modelId="{2EBE2501-4C33-49AE-B112-6A8B5B815A92}" type="pres">
      <dgm:prSet presAssocID="{0F409112-36F5-4C87-A02E-5449E6BABC20}" presName="connectorText" presStyleLbl="sibTrans2D1" presStyleIdx="0" presStyleCnt="7"/>
      <dgm:spPr/>
    </dgm:pt>
    <dgm:pt modelId="{916B7B59-FE8A-48BB-A880-8D8245CB7FFE}" type="pres">
      <dgm:prSet presAssocID="{D61E105C-9A21-47A0-9D10-37F931AFF010}" presName="node" presStyleLbl="node1" presStyleIdx="1" presStyleCnt="7">
        <dgm:presLayoutVars>
          <dgm:bulletEnabled val="1"/>
        </dgm:presLayoutVars>
      </dgm:prSet>
      <dgm:spPr/>
    </dgm:pt>
    <dgm:pt modelId="{CFD0A2C8-C74A-4DC2-963B-A983ADD8FB3D}" type="pres">
      <dgm:prSet presAssocID="{CDDCCD79-9EDB-41DB-92E6-7E57A66D54EF}" presName="sibTrans" presStyleLbl="sibTrans2D1" presStyleIdx="1" presStyleCnt="7"/>
      <dgm:spPr/>
    </dgm:pt>
    <dgm:pt modelId="{B7839DF3-0E0E-4BB7-AB74-E7040C466D9D}" type="pres">
      <dgm:prSet presAssocID="{CDDCCD79-9EDB-41DB-92E6-7E57A66D54EF}" presName="connectorText" presStyleLbl="sibTrans2D1" presStyleIdx="1" presStyleCnt="7"/>
      <dgm:spPr/>
    </dgm:pt>
    <dgm:pt modelId="{50F5D554-8A8A-443D-A008-5068C2909626}" type="pres">
      <dgm:prSet presAssocID="{516C41AC-B369-4DB9-930D-A52C05AF491F}" presName="node" presStyleLbl="node1" presStyleIdx="2" presStyleCnt="7">
        <dgm:presLayoutVars>
          <dgm:bulletEnabled val="1"/>
        </dgm:presLayoutVars>
      </dgm:prSet>
      <dgm:spPr/>
    </dgm:pt>
    <dgm:pt modelId="{D06374CF-D02B-49EB-94CF-6EFF60163192}" type="pres">
      <dgm:prSet presAssocID="{A8C25EB1-CA28-4D8E-8CCD-718CC391214F}" presName="sibTrans" presStyleLbl="sibTrans2D1" presStyleIdx="2" presStyleCnt="7"/>
      <dgm:spPr/>
    </dgm:pt>
    <dgm:pt modelId="{79B0D114-1740-4858-8536-5CBA592B3910}" type="pres">
      <dgm:prSet presAssocID="{A8C25EB1-CA28-4D8E-8CCD-718CC391214F}" presName="connectorText" presStyleLbl="sibTrans2D1" presStyleIdx="2" presStyleCnt="7"/>
      <dgm:spPr/>
    </dgm:pt>
    <dgm:pt modelId="{9E67AD7C-7199-4D6E-AA8C-E8ADCE7037F0}" type="pres">
      <dgm:prSet presAssocID="{A5E0B66C-DBAA-4111-AB69-F98AF4073053}" presName="node" presStyleLbl="node1" presStyleIdx="3" presStyleCnt="7">
        <dgm:presLayoutVars>
          <dgm:bulletEnabled val="1"/>
        </dgm:presLayoutVars>
      </dgm:prSet>
      <dgm:spPr/>
    </dgm:pt>
    <dgm:pt modelId="{9DF531E0-426D-472F-9281-3594DD9D7CC3}" type="pres">
      <dgm:prSet presAssocID="{E6C67FCA-D44E-4326-82D4-B2A1C6A2D41F}" presName="sibTrans" presStyleLbl="sibTrans2D1" presStyleIdx="3" presStyleCnt="7"/>
      <dgm:spPr/>
    </dgm:pt>
    <dgm:pt modelId="{4985B0F3-CAEF-468D-92C5-5F363F6D8497}" type="pres">
      <dgm:prSet presAssocID="{E6C67FCA-D44E-4326-82D4-B2A1C6A2D41F}" presName="connectorText" presStyleLbl="sibTrans2D1" presStyleIdx="3" presStyleCnt="7"/>
      <dgm:spPr/>
    </dgm:pt>
    <dgm:pt modelId="{E2F9D797-7DCC-4942-8672-AFD2E324F39D}" type="pres">
      <dgm:prSet presAssocID="{2962B5BD-6321-4C43-9B94-90FE3CF17695}" presName="node" presStyleLbl="node1" presStyleIdx="4" presStyleCnt="7">
        <dgm:presLayoutVars>
          <dgm:bulletEnabled val="1"/>
        </dgm:presLayoutVars>
      </dgm:prSet>
      <dgm:spPr/>
    </dgm:pt>
    <dgm:pt modelId="{78B7A0F9-F23C-43E1-B6BC-72D0C2E392C4}" type="pres">
      <dgm:prSet presAssocID="{C95A2FE9-1041-4AF3-94A2-0CC6FAA8BE2D}" presName="sibTrans" presStyleLbl="sibTrans2D1" presStyleIdx="4" presStyleCnt="7"/>
      <dgm:spPr/>
    </dgm:pt>
    <dgm:pt modelId="{E0E677C5-7390-4955-89D8-C9C9E7C31D3F}" type="pres">
      <dgm:prSet presAssocID="{C95A2FE9-1041-4AF3-94A2-0CC6FAA8BE2D}" presName="connectorText" presStyleLbl="sibTrans2D1" presStyleIdx="4" presStyleCnt="7"/>
      <dgm:spPr/>
    </dgm:pt>
    <dgm:pt modelId="{4C40381D-DE82-4C2F-B51A-65257C1826E1}" type="pres">
      <dgm:prSet presAssocID="{4CCBF846-8603-4F71-8DE8-42A3C333FD6D}" presName="node" presStyleLbl="node1" presStyleIdx="5" presStyleCnt="7">
        <dgm:presLayoutVars>
          <dgm:bulletEnabled val="1"/>
        </dgm:presLayoutVars>
      </dgm:prSet>
      <dgm:spPr/>
    </dgm:pt>
    <dgm:pt modelId="{A790CE5D-8325-45B0-A65B-C970E9818031}" type="pres">
      <dgm:prSet presAssocID="{DF0E7E10-831B-4814-B036-50AD7B441378}" presName="sibTrans" presStyleLbl="sibTrans2D1" presStyleIdx="5" presStyleCnt="7"/>
      <dgm:spPr/>
    </dgm:pt>
    <dgm:pt modelId="{19ABFFE5-22BF-49CA-90F7-937C88153C0B}" type="pres">
      <dgm:prSet presAssocID="{DF0E7E10-831B-4814-B036-50AD7B441378}" presName="connectorText" presStyleLbl="sibTrans2D1" presStyleIdx="5" presStyleCnt="7"/>
      <dgm:spPr/>
    </dgm:pt>
    <dgm:pt modelId="{75C2D4C8-050F-494D-84BA-12D8B97B2050}" type="pres">
      <dgm:prSet presAssocID="{D552881A-A53B-4A6C-B9DF-4CF5F115C26F}" presName="node" presStyleLbl="node1" presStyleIdx="6" presStyleCnt="7">
        <dgm:presLayoutVars>
          <dgm:bulletEnabled val="1"/>
        </dgm:presLayoutVars>
      </dgm:prSet>
      <dgm:spPr/>
    </dgm:pt>
    <dgm:pt modelId="{0193D549-1206-4E45-8017-9FA25BEA70BD}" type="pres">
      <dgm:prSet presAssocID="{32391849-DFEF-45D5-97D9-21683CCE1A1C}" presName="sibTrans" presStyleLbl="sibTrans2D1" presStyleIdx="6" presStyleCnt="7"/>
      <dgm:spPr/>
    </dgm:pt>
    <dgm:pt modelId="{ACCB5811-8D73-4ECB-A96D-EB36F78A0768}" type="pres">
      <dgm:prSet presAssocID="{32391849-DFEF-45D5-97D9-21683CCE1A1C}" presName="connectorText" presStyleLbl="sibTrans2D1" presStyleIdx="6" presStyleCnt="7"/>
      <dgm:spPr/>
    </dgm:pt>
  </dgm:ptLst>
  <dgm:cxnLst>
    <dgm:cxn modelId="{B3AEAF09-8FF4-4E0F-B9F1-79C37FE57C52}" type="presOf" srcId="{DF0E7E10-831B-4814-B036-50AD7B441378}" destId="{19ABFFE5-22BF-49CA-90F7-937C88153C0B}" srcOrd="1" destOrd="0" presId="urn:microsoft.com/office/officeart/2005/8/layout/cycle2"/>
    <dgm:cxn modelId="{970FE109-EF99-4F7D-A589-5F9EFEABCC9F}" type="presOf" srcId="{4CCBF846-8603-4F71-8DE8-42A3C333FD6D}" destId="{4C40381D-DE82-4C2F-B51A-65257C1826E1}" srcOrd="0" destOrd="0" presId="urn:microsoft.com/office/officeart/2005/8/layout/cycle2"/>
    <dgm:cxn modelId="{1D595C13-6F21-4898-8A36-18ABB3011514}" srcId="{DCBD77BD-D0AF-4309-9087-B27F978B1F2A}" destId="{66B58C58-DA5D-4CBC-875F-0146E2B086CC}" srcOrd="0" destOrd="0" parTransId="{94746E9A-2CBF-4A36-AED4-F407071F3D98}" sibTransId="{0F409112-36F5-4C87-A02E-5449E6BABC20}"/>
    <dgm:cxn modelId="{DB9F551C-D784-4518-AAF6-A071FDE231C7}" type="presOf" srcId="{D61E105C-9A21-47A0-9D10-37F931AFF010}" destId="{916B7B59-FE8A-48BB-A880-8D8245CB7FFE}" srcOrd="0" destOrd="0" presId="urn:microsoft.com/office/officeart/2005/8/layout/cycle2"/>
    <dgm:cxn modelId="{6520502E-84C9-47C4-BDA6-EADF0F2D6183}" type="presOf" srcId="{C95A2FE9-1041-4AF3-94A2-0CC6FAA8BE2D}" destId="{E0E677C5-7390-4955-89D8-C9C9E7C31D3F}" srcOrd="1" destOrd="0" presId="urn:microsoft.com/office/officeart/2005/8/layout/cycle2"/>
    <dgm:cxn modelId="{E3ACB243-C9CA-4DA2-84BB-719648EE2562}" srcId="{DCBD77BD-D0AF-4309-9087-B27F978B1F2A}" destId="{D552881A-A53B-4A6C-B9DF-4CF5F115C26F}" srcOrd="6" destOrd="0" parTransId="{BEACB3CE-3CE3-4175-9ACC-15C16482D81B}" sibTransId="{32391849-DFEF-45D5-97D9-21683CCE1A1C}"/>
    <dgm:cxn modelId="{BE425E4E-91D7-4E81-A048-01EDF8F0E828}" type="presOf" srcId="{2962B5BD-6321-4C43-9B94-90FE3CF17695}" destId="{E2F9D797-7DCC-4942-8672-AFD2E324F39D}" srcOrd="0" destOrd="0" presId="urn:microsoft.com/office/officeart/2005/8/layout/cycle2"/>
    <dgm:cxn modelId="{A9D77F57-B81C-4B2F-B616-29C63C2E779C}" srcId="{DCBD77BD-D0AF-4309-9087-B27F978B1F2A}" destId="{4CCBF846-8603-4F71-8DE8-42A3C333FD6D}" srcOrd="5" destOrd="0" parTransId="{E582A2E4-85F9-4E30-8256-DC15660AD74C}" sibTransId="{DF0E7E10-831B-4814-B036-50AD7B441378}"/>
    <dgm:cxn modelId="{A92BD658-B468-4621-8068-9CB76B48954B}" type="presOf" srcId="{0F409112-36F5-4C87-A02E-5449E6BABC20}" destId="{2EBE2501-4C33-49AE-B112-6A8B5B815A92}" srcOrd="1" destOrd="0" presId="urn:microsoft.com/office/officeart/2005/8/layout/cycle2"/>
    <dgm:cxn modelId="{7A068A5B-07E2-47A6-9040-9BDB5A8F8CEB}" type="presOf" srcId="{CDDCCD79-9EDB-41DB-92E6-7E57A66D54EF}" destId="{B7839DF3-0E0E-4BB7-AB74-E7040C466D9D}" srcOrd="1" destOrd="0" presId="urn:microsoft.com/office/officeart/2005/8/layout/cycle2"/>
    <dgm:cxn modelId="{42FBEA5F-4BBB-40FE-A224-4F633ADF2709}" srcId="{DCBD77BD-D0AF-4309-9087-B27F978B1F2A}" destId="{2962B5BD-6321-4C43-9B94-90FE3CF17695}" srcOrd="4" destOrd="0" parTransId="{56B33AF4-46B2-419D-9B66-303C5281F1ED}" sibTransId="{C95A2FE9-1041-4AF3-94A2-0CC6FAA8BE2D}"/>
    <dgm:cxn modelId="{3E5B506D-3591-401D-8AE8-66873964C8E4}" type="presOf" srcId="{32391849-DFEF-45D5-97D9-21683CCE1A1C}" destId="{0193D549-1206-4E45-8017-9FA25BEA70BD}" srcOrd="0" destOrd="0" presId="urn:microsoft.com/office/officeart/2005/8/layout/cycle2"/>
    <dgm:cxn modelId="{B977E370-AFFD-44E6-A819-FC4044139068}" type="presOf" srcId="{A5E0B66C-DBAA-4111-AB69-F98AF4073053}" destId="{9E67AD7C-7199-4D6E-AA8C-E8ADCE7037F0}" srcOrd="0" destOrd="0" presId="urn:microsoft.com/office/officeart/2005/8/layout/cycle2"/>
    <dgm:cxn modelId="{37BC1972-D6AF-4936-94EE-F25368693492}" type="presOf" srcId="{516C41AC-B369-4DB9-930D-A52C05AF491F}" destId="{50F5D554-8A8A-443D-A008-5068C2909626}" srcOrd="0" destOrd="0" presId="urn:microsoft.com/office/officeart/2005/8/layout/cycle2"/>
    <dgm:cxn modelId="{A31C0D88-A044-45B3-9740-B7311BDCD2C5}" srcId="{DCBD77BD-D0AF-4309-9087-B27F978B1F2A}" destId="{A5E0B66C-DBAA-4111-AB69-F98AF4073053}" srcOrd="3" destOrd="0" parTransId="{346678B9-6578-4B3B-9CAB-B1F91D3978B7}" sibTransId="{E6C67FCA-D44E-4326-82D4-B2A1C6A2D41F}"/>
    <dgm:cxn modelId="{954F8E8A-FF05-43D1-BA4F-1D18D6CB470E}" type="presOf" srcId="{D552881A-A53B-4A6C-B9DF-4CF5F115C26F}" destId="{75C2D4C8-050F-494D-84BA-12D8B97B2050}" srcOrd="0" destOrd="0" presId="urn:microsoft.com/office/officeart/2005/8/layout/cycle2"/>
    <dgm:cxn modelId="{E045228B-EC9F-4479-988D-5B0C3CDDCF51}" type="presOf" srcId="{DCBD77BD-D0AF-4309-9087-B27F978B1F2A}" destId="{CDD4F6CE-D03C-4E29-BA31-4AE2F114CA7C}" srcOrd="0" destOrd="0" presId="urn:microsoft.com/office/officeart/2005/8/layout/cycle2"/>
    <dgm:cxn modelId="{F74BA798-0B83-4586-A26C-F66768F46EE9}" type="presOf" srcId="{66B58C58-DA5D-4CBC-875F-0146E2B086CC}" destId="{EAEFF667-0F89-4651-9613-4E4E17F9F22E}" srcOrd="0" destOrd="0" presId="urn:microsoft.com/office/officeart/2005/8/layout/cycle2"/>
    <dgm:cxn modelId="{A4D6AC9E-9C4A-4D1A-B724-DEFAB0CA18EF}" type="presOf" srcId="{A8C25EB1-CA28-4D8E-8CCD-718CC391214F}" destId="{D06374CF-D02B-49EB-94CF-6EFF60163192}" srcOrd="0" destOrd="0" presId="urn:microsoft.com/office/officeart/2005/8/layout/cycle2"/>
    <dgm:cxn modelId="{4C33EFA2-9EB7-4360-8EC5-2DEB7F93B4FB}" type="presOf" srcId="{A8C25EB1-CA28-4D8E-8CCD-718CC391214F}" destId="{79B0D114-1740-4858-8536-5CBA592B3910}" srcOrd="1" destOrd="0" presId="urn:microsoft.com/office/officeart/2005/8/layout/cycle2"/>
    <dgm:cxn modelId="{68ACAEAD-1427-4A6A-8F04-403B3B0248A0}" type="presOf" srcId="{E6C67FCA-D44E-4326-82D4-B2A1C6A2D41F}" destId="{4985B0F3-CAEF-468D-92C5-5F363F6D8497}" srcOrd="1" destOrd="0" presId="urn:microsoft.com/office/officeart/2005/8/layout/cycle2"/>
    <dgm:cxn modelId="{CC31DBAE-5CF9-4CD9-85EF-4A7BF5FBC547}" srcId="{DCBD77BD-D0AF-4309-9087-B27F978B1F2A}" destId="{516C41AC-B369-4DB9-930D-A52C05AF491F}" srcOrd="2" destOrd="0" parTransId="{8DCE3D08-E043-415B-B059-7BD8F0D1C479}" sibTransId="{A8C25EB1-CA28-4D8E-8CCD-718CC391214F}"/>
    <dgm:cxn modelId="{1486A3BE-B322-40D6-BDAF-EFB733FBA592}" type="presOf" srcId="{E6C67FCA-D44E-4326-82D4-B2A1C6A2D41F}" destId="{9DF531E0-426D-472F-9281-3594DD9D7CC3}" srcOrd="0" destOrd="0" presId="urn:microsoft.com/office/officeart/2005/8/layout/cycle2"/>
    <dgm:cxn modelId="{7B4B86C9-8712-4F1C-9A64-61CA756C0588}" type="presOf" srcId="{DF0E7E10-831B-4814-B036-50AD7B441378}" destId="{A790CE5D-8325-45B0-A65B-C970E9818031}" srcOrd="0" destOrd="0" presId="urn:microsoft.com/office/officeart/2005/8/layout/cycle2"/>
    <dgm:cxn modelId="{074F38CF-A056-4946-A81A-2C6CDA7E3E8C}" type="presOf" srcId="{CDDCCD79-9EDB-41DB-92E6-7E57A66D54EF}" destId="{CFD0A2C8-C74A-4DC2-963B-A983ADD8FB3D}" srcOrd="0" destOrd="0" presId="urn:microsoft.com/office/officeart/2005/8/layout/cycle2"/>
    <dgm:cxn modelId="{E56B0CD4-3213-4E17-8F88-F34827E50451}" type="presOf" srcId="{32391849-DFEF-45D5-97D9-21683CCE1A1C}" destId="{ACCB5811-8D73-4ECB-A96D-EB36F78A0768}" srcOrd="1" destOrd="0" presId="urn:microsoft.com/office/officeart/2005/8/layout/cycle2"/>
    <dgm:cxn modelId="{7DE4F5D4-5279-4384-A8C1-EDBE4868A60C}" type="presOf" srcId="{0F409112-36F5-4C87-A02E-5449E6BABC20}" destId="{A036F894-8629-4309-B78E-65999A61DE4C}" srcOrd="0" destOrd="0" presId="urn:microsoft.com/office/officeart/2005/8/layout/cycle2"/>
    <dgm:cxn modelId="{6F6ABAE1-C0EC-4DA7-A3E1-3DFC42A5E18F}" type="presOf" srcId="{C95A2FE9-1041-4AF3-94A2-0CC6FAA8BE2D}" destId="{78B7A0F9-F23C-43E1-B6BC-72D0C2E392C4}" srcOrd="0" destOrd="0" presId="urn:microsoft.com/office/officeart/2005/8/layout/cycle2"/>
    <dgm:cxn modelId="{DC8E3AF7-52C7-4077-8F76-A81494466901}" srcId="{DCBD77BD-D0AF-4309-9087-B27F978B1F2A}" destId="{D61E105C-9A21-47A0-9D10-37F931AFF010}" srcOrd="1" destOrd="0" parTransId="{4CB3FAE1-55A5-400D-9E7F-ECC2BFD27919}" sibTransId="{CDDCCD79-9EDB-41DB-92E6-7E57A66D54EF}"/>
    <dgm:cxn modelId="{25A07810-3CA4-4987-B597-E93C54009D20}" type="presParOf" srcId="{CDD4F6CE-D03C-4E29-BA31-4AE2F114CA7C}" destId="{EAEFF667-0F89-4651-9613-4E4E17F9F22E}" srcOrd="0" destOrd="0" presId="urn:microsoft.com/office/officeart/2005/8/layout/cycle2"/>
    <dgm:cxn modelId="{F6766207-C169-45DC-B64B-1FB9369BA9D0}" type="presParOf" srcId="{CDD4F6CE-D03C-4E29-BA31-4AE2F114CA7C}" destId="{A036F894-8629-4309-B78E-65999A61DE4C}" srcOrd="1" destOrd="0" presId="urn:microsoft.com/office/officeart/2005/8/layout/cycle2"/>
    <dgm:cxn modelId="{18D34B57-272E-4325-B5AA-13E6F9BB2EBD}" type="presParOf" srcId="{A036F894-8629-4309-B78E-65999A61DE4C}" destId="{2EBE2501-4C33-49AE-B112-6A8B5B815A92}" srcOrd="0" destOrd="0" presId="urn:microsoft.com/office/officeart/2005/8/layout/cycle2"/>
    <dgm:cxn modelId="{9F734D98-CE14-4EFA-9CEB-35B88E055E3C}" type="presParOf" srcId="{CDD4F6CE-D03C-4E29-BA31-4AE2F114CA7C}" destId="{916B7B59-FE8A-48BB-A880-8D8245CB7FFE}" srcOrd="2" destOrd="0" presId="urn:microsoft.com/office/officeart/2005/8/layout/cycle2"/>
    <dgm:cxn modelId="{858F4CAB-38C7-4545-B06F-3F30A01D16CA}" type="presParOf" srcId="{CDD4F6CE-D03C-4E29-BA31-4AE2F114CA7C}" destId="{CFD0A2C8-C74A-4DC2-963B-A983ADD8FB3D}" srcOrd="3" destOrd="0" presId="urn:microsoft.com/office/officeart/2005/8/layout/cycle2"/>
    <dgm:cxn modelId="{86FCDA54-1859-4E9B-BA31-00D44817D6F0}" type="presParOf" srcId="{CFD0A2C8-C74A-4DC2-963B-A983ADD8FB3D}" destId="{B7839DF3-0E0E-4BB7-AB74-E7040C466D9D}" srcOrd="0" destOrd="0" presId="urn:microsoft.com/office/officeart/2005/8/layout/cycle2"/>
    <dgm:cxn modelId="{09158345-89D6-4B06-89A2-BB626012B5BE}" type="presParOf" srcId="{CDD4F6CE-D03C-4E29-BA31-4AE2F114CA7C}" destId="{50F5D554-8A8A-443D-A008-5068C2909626}" srcOrd="4" destOrd="0" presId="urn:microsoft.com/office/officeart/2005/8/layout/cycle2"/>
    <dgm:cxn modelId="{948DF09D-D5F2-47B5-8C56-F4970F0DFEE8}" type="presParOf" srcId="{CDD4F6CE-D03C-4E29-BA31-4AE2F114CA7C}" destId="{D06374CF-D02B-49EB-94CF-6EFF60163192}" srcOrd="5" destOrd="0" presId="urn:microsoft.com/office/officeart/2005/8/layout/cycle2"/>
    <dgm:cxn modelId="{78F94BB2-8D4B-4228-8A15-CC9BAB7DD10A}" type="presParOf" srcId="{D06374CF-D02B-49EB-94CF-6EFF60163192}" destId="{79B0D114-1740-4858-8536-5CBA592B3910}" srcOrd="0" destOrd="0" presId="urn:microsoft.com/office/officeart/2005/8/layout/cycle2"/>
    <dgm:cxn modelId="{0F996989-CC8E-4F99-B91D-F9E6F6B956A9}" type="presParOf" srcId="{CDD4F6CE-D03C-4E29-BA31-4AE2F114CA7C}" destId="{9E67AD7C-7199-4D6E-AA8C-E8ADCE7037F0}" srcOrd="6" destOrd="0" presId="urn:microsoft.com/office/officeart/2005/8/layout/cycle2"/>
    <dgm:cxn modelId="{E8CCA38F-5AED-4813-931D-3B96C00BC305}" type="presParOf" srcId="{CDD4F6CE-D03C-4E29-BA31-4AE2F114CA7C}" destId="{9DF531E0-426D-472F-9281-3594DD9D7CC3}" srcOrd="7" destOrd="0" presId="urn:microsoft.com/office/officeart/2005/8/layout/cycle2"/>
    <dgm:cxn modelId="{420D8C3C-DB5A-41B8-BF24-3F3B779C6A1D}" type="presParOf" srcId="{9DF531E0-426D-472F-9281-3594DD9D7CC3}" destId="{4985B0F3-CAEF-468D-92C5-5F363F6D8497}" srcOrd="0" destOrd="0" presId="urn:microsoft.com/office/officeart/2005/8/layout/cycle2"/>
    <dgm:cxn modelId="{A08E647D-370E-43C4-9536-4B3E65C76875}" type="presParOf" srcId="{CDD4F6CE-D03C-4E29-BA31-4AE2F114CA7C}" destId="{E2F9D797-7DCC-4942-8672-AFD2E324F39D}" srcOrd="8" destOrd="0" presId="urn:microsoft.com/office/officeart/2005/8/layout/cycle2"/>
    <dgm:cxn modelId="{A8CBA2C1-BEC2-4A6B-B3AE-A23CAFAADBE8}" type="presParOf" srcId="{CDD4F6CE-D03C-4E29-BA31-4AE2F114CA7C}" destId="{78B7A0F9-F23C-43E1-B6BC-72D0C2E392C4}" srcOrd="9" destOrd="0" presId="urn:microsoft.com/office/officeart/2005/8/layout/cycle2"/>
    <dgm:cxn modelId="{AC2B981A-0B64-454E-8A98-829D43E6CDE6}" type="presParOf" srcId="{78B7A0F9-F23C-43E1-B6BC-72D0C2E392C4}" destId="{E0E677C5-7390-4955-89D8-C9C9E7C31D3F}" srcOrd="0" destOrd="0" presId="urn:microsoft.com/office/officeart/2005/8/layout/cycle2"/>
    <dgm:cxn modelId="{4F7CDF47-60ED-45B3-B4E0-B6151C043D27}" type="presParOf" srcId="{CDD4F6CE-D03C-4E29-BA31-4AE2F114CA7C}" destId="{4C40381D-DE82-4C2F-B51A-65257C1826E1}" srcOrd="10" destOrd="0" presId="urn:microsoft.com/office/officeart/2005/8/layout/cycle2"/>
    <dgm:cxn modelId="{6921DC28-00D9-48B8-B80C-13748977DB4E}" type="presParOf" srcId="{CDD4F6CE-D03C-4E29-BA31-4AE2F114CA7C}" destId="{A790CE5D-8325-45B0-A65B-C970E9818031}" srcOrd="11" destOrd="0" presId="urn:microsoft.com/office/officeart/2005/8/layout/cycle2"/>
    <dgm:cxn modelId="{9C9ED10D-2719-446C-8BB8-A2EF172231E2}" type="presParOf" srcId="{A790CE5D-8325-45B0-A65B-C970E9818031}" destId="{19ABFFE5-22BF-49CA-90F7-937C88153C0B}" srcOrd="0" destOrd="0" presId="urn:microsoft.com/office/officeart/2005/8/layout/cycle2"/>
    <dgm:cxn modelId="{CF7A11D6-D20B-49CC-A170-B3DC8DAB99BB}" type="presParOf" srcId="{CDD4F6CE-D03C-4E29-BA31-4AE2F114CA7C}" destId="{75C2D4C8-050F-494D-84BA-12D8B97B2050}" srcOrd="12" destOrd="0" presId="urn:microsoft.com/office/officeart/2005/8/layout/cycle2"/>
    <dgm:cxn modelId="{020A2CD8-211D-43D7-AE99-15904FF028E1}" type="presParOf" srcId="{CDD4F6CE-D03C-4E29-BA31-4AE2F114CA7C}" destId="{0193D549-1206-4E45-8017-9FA25BEA70BD}" srcOrd="13" destOrd="0" presId="urn:microsoft.com/office/officeart/2005/8/layout/cycle2"/>
    <dgm:cxn modelId="{965A5B9F-7F2B-47C7-B061-86CC36A50B35}" type="presParOf" srcId="{0193D549-1206-4E45-8017-9FA25BEA70BD}" destId="{ACCB5811-8D73-4ECB-A96D-EB36F78A076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EFF667-0F89-4651-9613-4E4E17F9F22E}">
      <dsp:nvSpPr>
        <dsp:cNvPr id="0" name=""/>
        <dsp:cNvSpPr/>
      </dsp:nvSpPr>
      <dsp:spPr>
        <a:xfrm>
          <a:off x="2220754" y="1075"/>
          <a:ext cx="862403" cy="8624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Plan</a:t>
          </a:r>
          <a:endParaRPr lang="en-CA" sz="1100" kern="1200" dirty="0"/>
        </a:p>
      </dsp:txBody>
      <dsp:txXfrm>
        <a:off x="2347050" y="127371"/>
        <a:ext cx="609811" cy="609811"/>
      </dsp:txXfrm>
    </dsp:sp>
    <dsp:sp modelId="{A036F894-8629-4309-B78E-65999A61DE4C}">
      <dsp:nvSpPr>
        <dsp:cNvPr id="0" name=""/>
        <dsp:cNvSpPr/>
      </dsp:nvSpPr>
      <dsp:spPr>
        <a:xfrm rot="1542857">
          <a:off x="3115065" y="565136"/>
          <a:ext cx="229944" cy="291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800" kern="1200"/>
        </a:p>
      </dsp:txBody>
      <dsp:txXfrm>
        <a:off x="3118481" y="608383"/>
        <a:ext cx="160961" cy="174637"/>
      </dsp:txXfrm>
    </dsp:sp>
    <dsp:sp modelId="{916B7B59-FE8A-48BB-A880-8D8245CB7FFE}">
      <dsp:nvSpPr>
        <dsp:cNvPr id="0" name=""/>
        <dsp:cNvSpPr/>
      </dsp:nvSpPr>
      <dsp:spPr>
        <a:xfrm>
          <a:off x="3388644" y="563501"/>
          <a:ext cx="862403" cy="8624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Create</a:t>
          </a:r>
          <a:endParaRPr lang="en-CA" sz="1100" kern="1200" dirty="0"/>
        </a:p>
      </dsp:txBody>
      <dsp:txXfrm>
        <a:off x="3514940" y="689797"/>
        <a:ext cx="609811" cy="609811"/>
      </dsp:txXfrm>
    </dsp:sp>
    <dsp:sp modelId="{CFD0A2C8-C74A-4DC2-963B-A983ADD8FB3D}">
      <dsp:nvSpPr>
        <dsp:cNvPr id="0" name=""/>
        <dsp:cNvSpPr/>
      </dsp:nvSpPr>
      <dsp:spPr>
        <a:xfrm rot="4628571">
          <a:off x="3847648" y="1474708"/>
          <a:ext cx="229944" cy="291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800" kern="1200"/>
        </a:p>
      </dsp:txBody>
      <dsp:txXfrm>
        <a:off x="3874464" y="1499293"/>
        <a:ext cx="160961" cy="174637"/>
      </dsp:txXfrm>
    </dsp:sp>
    <dsp:sp modelId="{50F5D554-8A8A-443D-A008-5068C2909626}">
      <dsp:nvSpPr>
        <dsp:cNvPr id="0" name=""/>
        <dsp:cNvSpPr/>
      </dsp:nvSpPr>
      <dsp:spPr>
        <a:xfrm>
          <a:off x="3677089" y="1827262"/>
          <a:ext cx="862403" cy="8624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Process</a:t>
          </a:r>
          <a:endParaRPr lang="en-CA" sz="1100" kern="1200" dirty="0"/>
        </a:p>
      </dsp:txBody>
      <dsp:txXfrm>
        <a:off x="3803385" y="1953558"/>
        <a:ext cx="609811" cy="609811"/>
      </dsp:txXfrm>
    </dsp:sp>
    <dsp:sp modelId="{D06374CF-D02B-49EB-94CF-6EFF60163192}">
      <dsp:nvSpPr>
        <dsp:cNvPr id="0" name=""/>
        <dsp:cNvSpPr/>
      </dsp:nvSpPr>
      <dsp:spPr>
        <a:xfrm rot="7714286">
          <a:off x="3593274" y="2614574"/>
          <a:ext cx="229944" cy="291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800" kern="1200"/>
        </a:p>
      </dsp:txBody>
      <dsp:txXfrm rot="10800000">
        <a:off x="3649271" y="2645819"/>
        <a:ext cx="160961" cy="174637"/>
      </dsp:txXfrm>
    </dsp:sp>
    <dsp:sp modelId="{9E67AD7C-7199-4D6E-AA8C-E8ADCE7037F0}">
      <dsp:nvSpPr>
        <dsp:cNvPr id="0" name=""/>
        <dsp:cNvSpPr/>
      </dsp:nvSpPr>
      <dsp:spPr>
        <a:xfrm>
          <a:off x="2868884" y="2840719"/>
          <a:ext cx="862403" cy="8624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Analyze</a:t>
          </a:r>
          <a:endParaRPr lang="en-CA" sz="1100" kern="1200" dirty="0"/>
        </a:p>
      </dsp:txBody>
      <dsp:txXfrm>
        <a:off x="2995180" y="2967015"/>
        <a:ext cx="609811" cy="609811"/>
      </dsp:txXfrm>
    </dsp:sp>
    <dsp:sp modelId="{9DF531E0-426D-472F-9281-3594DD9D7CC3}">
      <dsp:nvSpPr>
        <dsp:cNvPr id="0" name=""/>
        <dsp:cNvSpPr/>
      </dsp:nvSpPr>
      <dsp:spPr>
        <a:xfrm rot="10800000">
          <a:off x="2543491" y="3126390"/>
          <a:ext cx="229944" cy="291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800" kern="1200"/>
        </a:p>
      </dsp:txBody>
      <dsp:txXfrm rot="10800000">
        <a:off x="2612474" y="3184602"/>
        <a:ext cx="160961" cy="174637"/>
      </dsp:txXfrm>
    </dsp:sp>
    <dsp:sp modelId="{E2F9D797-7DCC-4942-8672-AFD2E324F39D}">
      <dsp:nvSpPr>
        <dsp:cNvPr id="0" name=""/>
        <dsp:cNvSpPr/>
      </dsp:nvSpPr>
      <dsp:spPr>
        <a:xfrm>
          <a:off x="1572623" y="2840719"/>
          <a:ext cx="862403" cy="8624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Preserve</a:t>
          </a:r>
          <a:endParaRPr lang="en-CA" sz="1100" kern="1200" dirty="0"/>
        </a:p>
      </dsp:txBody>
      <dsp:txXfrm>
        <a:off x="1698919" y="2967015"/>
        <a:ext cx="609811" cy="609811"/>
      </dsp:txXfrm>
    </dsp:sp>
    <dsp:sp modelId="{78B7A0F9-F23C-43E1-B6BC-72D0C2E392C4}">
      <dsp:nvSpPr>
        <dsp:cNvPr id="0" name=""/>
        <dsp:cNvSpPr/>
      </dsp:nvSpPr>
      <dsp:spPr>
        <a:xfrm rot="13885714">
          <a:off x="1488808" y="2624750"/>
          <a:ext cx="229944" cy="291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800" kern="1200"/>
        </a:p>
      </dsp:txBody>
      <dsp:txXfrm rot="10800000">
        <a:off x="1544805" y="2709929"/>
        <a:ext cx="160961" cy="174637"/>
      </dsp:txXfrm>
    </dsp:sp>
    <dsp:sp modelId="{4C40381D-DE82-4C2F-B51A-65257C1826E1}">
      <dsp:nvSpPr>
        <dsp:cNvPr id="0" name=""/>
        <dsp:cNvSpPr/>
      </dsp:nvSpPr>
      <dsp:spPr>
        <a:xfrm>
          <a:off x="764418" y="1827262"/>
          <a:ext cx="862403" cy="8624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Share</a:t>
          </a:r>
          <a:endParaRPr lang="en-CA" sz="1100" kern="1200" dirty="0"/>
        </a:p>
      </dsp:txBody>
      <dsp:txXfrm>
        <a:off x="890714" y="1953558"/>
        <a:ext cx="609811" cy="609811"/>
      </dsp:txXfrm>
    </dsp:sp>
    <dsp:sp modelId="{A790CE5D-8325-45B0-A65B-C970E9818031}">
      <dsp:nvSpPr>
        <dsp:cNvPr id="0" name=""/>
        <dsp:cNvSpPr/>
      </dsp:nvSpPr>
      <dsp:spPr>
        <a:xfrm rot="16971429">
          <a:off x="1223422" y="1487398"/>
          <a:ext cx="229944" cy="291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800" kern="1200"/>
        </a:p>
      </dsp:txBody>
      <dsp:txXfrm>
        <a:off x="1250238" y="1579237"/>
        <a:ext cx="160961" cy="174637"/>
      </dsp:txXfrm>
    </dsp:sp>
    <dsp:sp modelId="{75C2D4C8-050F-494D-84BA-12D8B97B2050}">
      <dsp:nvSpPr>
        <dsp:cNvPr id="0" name=""/>
        <dsp:cNvSpPr/>
      </dsp:nvSpPr>
      <dsp:spPr>
        <a:xfrm>
          <a:off x="1052863" y="563501"/>
          <a:ext cx="862403" cy="8624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Reuse</a:t>
          </a:r>
          <a:endParaRPr lang="en-CA" sz="1100" kern="1200" dirty="0"/>
        </a:p>
      </dsp:txBody>
      <dsp:txXfrm>
        <a:off x="1179159" y="689797"/>
        <a:ext cx="609811" cy="609811"/>
      </dsp:txXfrm>
    </dsp:sp>
    <dsp:sp modelId="{0193D549-1206-4E45-8017-9FA25BEA70BD}">
      <dsp:nvSpPr>
        <dsp:cNvPr id="0" name=""/>
        <dsp:cNvSpPr/>
      </dsp:nvSpPr>
      <dsp:spPr>
        <a:xfrm rot="20057143">
          <a:off x="1947175" y="570783"/>
          <a:ext cx="229944" cy="291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800" kern="1200"/>
        </a:p>
      </dsp:txBody>
      <dsp:txXfrm>
        <a:off x="1950591" y="643960"/>
        <a:ext cx="160961" cy="1746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40A256B-8CFB-47CE-B55D-4D5A5CF54355}" type="datetime1">
              <a:rPr lang="en-US" altLang="en-US"/>
              <a:pPr/>
              <a:t>3/17/21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25D051-A1EA-4E7E-ADFC-1174928855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9FB1803-763F-403C-A9A8-5E925AB0685E}" type="datetime1">
              <a:rPr lang="en-US" altLang="en-US"/>
              <a:pPr/>
              <a:t>3/17/21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19A0CCF-4D19-4060-859F-B742FF3631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esources.library.ubc.ca/page.php?details=techstreet&amp;id=2416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assistant.portagenetwork.ca/" TargetMode="External"/><Relationship Id="rId3" Type="http://schemas.openxmlformats.org/officeDocument/2006/relationships/hyperlink" Target="http://www.ic.gc.ca/eic/site/063.nsf/eng/h_547652FB.html" TargetMode="External"/><Relationship Id="rId7" Type="http://schemas.openxmlformats.org/officeDocument/2006/relationships/hyperlink" Target="https://researchcommons.library.ubc.ca/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researchdata.library.ubc.ca/" TargetMode="External"/><Relationship Id="rId5" Type="http://schemas.openxmlformats.org/officeDocument/2006/relationships/hyperlink" Target="http://cio.ubc.ca/information-security/information-security-policy-standards-and-resources" TargetMode="External"/><Relationship Id="rId4" Type="http://schemas.openxmlformats.org/officeDocument/2006/relationships/hyperlink" Target="https://universitycounsel-2015.sites.olt.ubc.ca/files/2019/08/Information-Systems-Policy_SC14.pdf?file=2013/06/policy104.pdf" TargetMode="External"/><Relationship Id="rId9" Type="http://schemas.openxmlformats.org/officeDocument/2006/relationships/hyperlink" Target="https://researchdata.library.ubc.ca/files/2016/08/UBC_Checklist_for_Privacy_in_Research-Updated_August_2016.pdf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Feedback survey: https://ubc.ca1.qualtrics.com/</a:t>
            </a:r>
            <a:r>
              <a:rPr lang="en-US" dirty="0" err="1"/>
              <a:t>jfe</a:t>
            </a:r>
            <a:r>
              <a:rPr lang="en-US" dirty="0"/>
              <a:t>/form/SV_e8xLZLLOBmMcGK9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59683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CA" dirty="0"/>
              <a:t>What measures do/should/could you take to protect data integrity at each stage of the research data lifecycle?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CA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CA" dirty="0"/>
              <a:t>---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CA" b="1" dirty="0"/>
              <a:t>Resources: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0" dirty="0"/>
              <a:t>UBC Library. Research Data Management. Available at: https://</a:t>
            </a:r>
            <a:r>
              <a:rPr lang="en-US" b="0" dirty="0" err="1"/>
              <a:t>researchdata.library.ubc.ca</a:t>
            </a:r>
            <a:r>
              <a:rPr lang="en-US" b="0" dirty="0"/>
              <a:t>/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i="0" dirty="0" err="1"/>
              <a:t>UOttawa</a:t>
            </a:r>
            <a:r>
              <a:rPr lang="en-US" sz="1200" i="0" dirty="0"/>
              <a:t> Library. Research Data Management. Available at: https://</a:t>
            </a:r>
            <a:r>
              <a:rPr lang="en-US" sz="1200" i="0" dirty="0" err="1"/>
              <a:t>biblio.uottawa.ca</a:t>
            </a:r>
            <a:r>
              <a:rPr lang="en-US" sz="1200" i="0" dirty="0"/>
              <a:t>/</a:t>
            </a:r>
            <a:r>
              <a:rPr lang="en-US" sz="1200" i="0" dirty="0" err="1"/>
              <a:t>en</a:t>
            </a:r>
            <a:r>
              <a:rPr lang="en-US" sz="1200" i="0" dirty="0"/>
              <a:t>/services/faculty/research-data-management/what-research-data-management</a:t>
            </a:r>
            <a:endParaRPr lang="en-CA" sz="120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27346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Facilitator’s Notes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Note: Examples of field research include a biologist studying animal migration pattern, an anthropologist conducting interviews, a sociologist observing folks interacting in their local communities, a historian conducting archival research at a museum, etc.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Misplacing the USB drive results in the loss of research data or information. Even if </a:t>
            </a:r>
            <a:r>
              <a:rPr lang="en-US" b="0" dirty="0" err="1"/>
              <a:t>Nima</a:t>
            </a:r>
            <a:r>
              <a:rPr lang="en-US" b="0" dirty="0"/>
              <a:t> was able to retrieve/recover the USB drive, leaving the research data unsecured could enable unauthorized access that may pose a threat to data integrity. 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Depending on what is on </a:t>
            </a:r>
            <a:r>
              <a:rPr lang="en-US" b="0" dirty="0" err="1"/>
              <a:t>Nima’s</a:t>
            </a:r>
            <a:r>
              <a:rPr lang="en-US" b="0" dirty="0"/>
              <a:t> USB, it may result in them contravening </a:t>
            </a:r>
            <a:r>
              <a:rPr lang="en-CA" dirty="0"/>
              <a:t>research ethics, as the loss of the USB drive risks exposing confidential information from research participants. The mismanagement of confidential information could </a:t>
            </a:r>
            <a:r>
              <a:rPr lang="en-US" dirty="0"/>
              <a:t>seriously violate the trust of the human participants, damage </a:t>
            </a:r>
            <a:r>
              <a:rPr lang="en-US" dirty="0" err="1"/>
              <a:t>Nima’s</a:t>
            </a:r>
            <a:r>
              <a:rPr lang="en-US" dirty="0"/>
              <a:t> and their institution’s reputation, and could result in disciplinary measures under the Scholarly Integrity policy. </a:t>
            </a:r>
            <a:endParaRPr lang="en-US" b="0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Additional Questions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0" dirty="0"/>
              <a:t>What could we do to prevent this from happening?</a:t>
            </a:r>
          </a:p>
          <a:p>
            <a:pPr marL="457200" marR="0" lvl="1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0" dirty="0"/>
              <a:t>e.g., Encrypt the USB drive, encrypt the research data, only complete work that uses confidential data with secured devices and in a secure location, etc.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13085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Facilitator’s Notes</a:t>
            </a:r>
            <a:endParaRPr lang="en-US" b="0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Without adequately characterizing the device and its response, it would yield in unreliable and unreproducible results. This would be a violation of scholarly standards and a potential waste of research funding.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2023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Scholarly Integrity Policy: https://universitycounsel-2015.sites.olt.ubc.ca/files/2020/07/Scholarly-Integrity-Policy_SC6.pdf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5342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Creative Commons Attribution 4.0 International License (CC BY 4.0): http://</a:t>
            </a:r>
            <a:r>
              <a:rPr lang="en-US" dirty="0" err="1"/>
              <a:t>creativecommons.org</a:t>
            </a:r>
            <a:r>
              <a:rPr lang="en-US" dirty="0"/>
              <a:t>/licenses/by/4.0/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007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="1" dirty="0"/>
              <a:t>Potential/Suggested Learning Outcomes: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="0" i="1" dirty="0"/>
              <a:t>By the end of this presentation, you will be able to: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b="0" dirty="0"/>
              <a:t>Explain the importance of ensuring the integrity of research data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b="0" dirty="0"/>
              <a:t>Identify strategies to protect data integrity at various stages of the research data lifecycle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b="0" dirty="0"/>
              <a:t>Identify campus services and units supporting research data management</a:t>
            </a: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6190B66C-9698-4E8F-ADD4-05E656A58602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en-US" sz="1200" b="1" dirty="0"/>
              <a:t>What is data? </a:t>
            </a:r>
          </a:p>
          <a:p>
            <a:pPr marL="628650" lvl="1" indent="-1714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1200" b="0" dirty="0"/>
              <a:t>Data is a collection of facts. In research, data are “used as </a:t>
            </a:r>
            <a:r>
              <a:rPr lang="en-CA" dirty="0"/>
              <a:t>primary sources to support technical or scientific enquiry, research, scholarship, or artistic activity, and that are used as evidence in the research process and/or are commonly accepted in the research community as necessary to validate research findings and results”</a:t>
            </a:r>
          </a:p>
          <a:p>
            <a:pPr marL="1143000" lvl="2" indent="-22860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US" sz="1200" b="0" dirty="0"/>
              <a:t>Qualitative data – descriptive, non-numeric data that characterize, classify or categorize </a:t>
            </a:r>
          </a:p>
          <a:p>
            <a:pPr marL="1143000" lvl="2" indent="-22860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US" sz="1200" b="0" dirty="0"/>
              <a:t>Quantitative data – numerical data</a:t>
            </a:r>
          </a:p>
          <a:p>
            <a:pPr marL="685800" lvl="1" indent="-2286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1200" b="0" i="1" dirty="0"/>
              <a:t>Note: there are disciplinary differences in how the term “data” is understood. A brief discussion is useful to establish a shared understanding to anchor the rest of the conversation. </a:t>
            </a:r>
          </a:p>
          <a:p>
            <a:pPr marL="685800" lvl="1" indent="-2286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0" indent="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en-US" sz="1200" b="1" dirty="0"/>
              <a:t>What is data integrity?</a:t>
            </a:r>
          </a:p>
          <a:p>
            <a:pPr marL="628650" marR="0" lvl="1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dirty="0"/>
              <a:t>The assurance that information is accurate, complete, verified and can only be accessed or modified by those authorized to do so, throughout research data lifecycle – from collection, selection, interpretation, storage, distribution and preservation or destruction of data.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Why is it important?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</a:rPr>
              <a:t>Enables others to reproduce and replicate the research, as well as to determine its trustworthiness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</a:rPr>
              <a:t>Data is the fundamental building block of knowledge; allows us to draw justified conclusions from our research.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b="1" dirty="0"/>
              <a:t>How to protect data integrity?</a:t>
            </a:r>
          </a:p>
          <a:p>
            <a:pPr marL="628650" marR="0" lvl="1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Strict adherence to professional and disciplinary standards </a:t>
            </a:r>
          </a:p>
          <a:p>
            <a:pPr marL="1085850" marR="0" lvl="2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Completely and accurately describing the conditions under which the data are collected</a:t>
            </a:r>
          </a:p>
          <a:p>
            <a:pPr marL="1085850" marR="0" lvl="2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Characterizing the methodology or equipment used and its response (e.g., calibrated or validated)</a:t>
            </a:r>
          </a:p>
          <a:p>
            <a:pPr marL="1085850" marR="0" lvl="2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Recording anything that was done to the data (e.g., processing, analysis, interpretation, storage, archival, etc.)</a:t>
            </a:r>
          </a:p>
          <a:p>
            <a:pPr marL="628650" marR="0" lvl="1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Adequate training, supervision, and mentorship</a:t>
            </a:r>
          </a:p>
          <a:p>
            <a:pPr marL="1085850" marR="0" lvl="2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on relevant research methods, standards, policies, regulations, and sponsor requirements</a:t>
            </a:r>
          </a:p>
          <a:p>
            <a:pPr marL="1085850" marR="0" lvl="2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dirty="0"/>
              <a:t>in the application and implications of technology used to collect, store, analyze, or archive data.</a:t>
            </a:r>
            <a:endParaRPr lang="en-CA" sz="1200" kern="1200" dirty="0">
              <a:solidFill>
                <a:schemeClr val="tx1"/>
              </a:solidFill>
              <a:effectLst/>
              <a:latin typeface="+mn-lt"/>
              <a:ea typeface="MS PGothic" panose="020B0600070205080204" pitchFamily="34" charset="-128"/>
              <a:cs typeface="ＭＳ Ｐゴシック"/>
            </a:endParaRPr>
          </a:p>
          <a:p>
            <a:pPr marL="0" lv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How does it relate to scholarly integrity?</a:t>
            </a:r>
          </a:p>
          <a:p>
            <a:pPr marL="742950" lvl="1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Producing reliable and reproducible data</a:t>
            </a:r>
          </a:p>
          <a:p>
            <a:pPr marL="742950" lvl="1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Preserving access and usability of research data</a:t>
            </a:r>
          </a:p>
          <a:p>
            <a:pPr marL="742950" lvl="1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Maintaining trust and confidence of fellow researchers and the public</a:t>
            </a:r>
            <a:endParaRPr lang="en-US" b="0" dirty="0"/>
          </a:p>
          <a:p>
            <a:pPr marL="0" lv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---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Resources: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0" dirty="0"/>
              <a:t>Research Data. </a:t>
            </a:r>
            <a:r>
              <a:rPr lang="en-US" b="0" dirty="0" err="1"/>
              <a:t>Casrai</a:t>
            </a:r>
            <a:r>
              <a:rPr lang="en-US" b="0" dirty="0"/>
              <a:t>. Available at: https://</a:t>
            </a:r>
            <a:r>
              <a:rPr lang="en-US" b="0" dirty="0" err="1"/>
              <a:t>casrai.org</a:t>
            </a:r>
            <a:r>
              <a:rPr lang="en-US" b="0" dirty="0"/>
              <a:t>/term/research-data/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0" dirty="0"/>
              <a:t>UBC Library. Research Data Management. Available at: https://</a:t>
            </a:r>
            <a:r>
              <a:rPr lang="en-US" b="0" dirty="0" err="1"/>
              <a:t>researchdata.library.ubc.ca</a:t>
            </a:r>
            <a:r>
              <a:rPr lang="en-US" b="0" dirty="0"/>
              <a:t>/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0" dirty="0"/>
              <a:t>The National Academies of Science, Engineering and Medicine. Ensuring the Integrity, Accessibility, and Stewardship of Research Data in the Digital Age (2009). Available at: https://</a:t>
            </a:r>
            <a:r>
              <a:rPr lang="en-US" b="0" dirty="0" err="1"/>
              <a:t>www.nap.edu</a:t>
            </a:r>
            <a:r>
              <a:rPr lang="en-US" b="0" dirty="0"/>
              <a:t>/catalog/12615/ensuring-the-integrity-accessibility-and-stewardship-of-research-data-in-the-digital-age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6888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How does it relate to scholarly integrity?</a:t>
            </a:r>
          </a:p>
          <a:p>
            <a:pPr marL="742950" lvl="1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Producing reliable and reproducible data</a:t>
            </a:r>
          </a:p>
          <a:p>
            <a:pPr marL="742950" lvl="1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Preserving access and usability of research data</a:t>
            </a:r>
          </a:p>
          <a:p>
            <a:pPr marL="742950" lvl="1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Maintaining trust and confidence of fellow researchers and the public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b="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b="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7142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---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Resources: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0" dirty="0"/>
              <a:t>The National Academies of Science, Engineering and Medicine. Ensuring the Integrity, Accessibility, and Stewardship of Research Data in the Digital Age (2009). Available at: https://</a:t>
            </a:r>
            <a:r>
              <a:rPr lang="en-US" b="0" dirty="0" err="1"/>
              <a:t>www.nap.edu</a:t>
            </a:r>
            <a:r>
              <a:rPr lang="en-US" b="0" dirty="0"/>
              <a:t>/catalog/12615/ensuring-the-integrity-accessibility-and-stewardship-of-research-data-in-the-digital-age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274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[This slide includes some high-level recommendations; please feel free to modify and adapt it to your own research context.]  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For those using Geographic Information Systems (GIS), it may also include adhering to ISO’s Geographic Information Metadata Standard 19115. </a:t>
            </a:r>
            <a:r>
              <a:rPr lang="en-CA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UBC Library has purchased a license for 19115 which is available through </a:t>
            </a:r>
            <a:r>
              <a:rPr lang="en-CA" sz="1200" b="0" i="1" u="none" strike="noStrike" kern="1200" dirty="0" err="1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TechStreet</a:t>
            </a:r>
            <a:r>
              <a:rPr lang="en-CA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: </a:t>
            </a:r>
            <a:r>
              <a:rPr lang="en-CA" sz="1200" b="0" i="1" u="sng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  <a:hlinkClick r:id="rId3" tooltip="https://resources.library.ubc.ca/page.php?details=techstreet&amp;id=2416"/>
              </a:rPr>
              <a:t>https://resources.library.ubc.ca/page.php?details=techstreet&amp;id=2416</a:t>
            </a:r>
            <a:r>
              <a:rPr lang="en-CA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.</a:t>
            </a:r>
            <a:endParaRPr lang="en-US" i="1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Potential Reflection/Discussion Questions: </a:t>
            </a:r>
          </a:p>
          <a:p>
            <a:pPr marL="628650" marR="0" lvl="1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Who are responsible for ensuring the integrity of research data?</a:t>
            </a:r>
          </a:p>
          <a:p>
            <a:pPr marL="628650" marR="0" lvl="1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What additional practices could safeguard data integrity? </a:t>
            </a:r>
          </a:p>
          <a:p>
            <a:pPr marL="628650" marR="0" lvl="1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Resource: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b="0" dirty="0"/>
              <a:t>Tri-Agency Research Data Management Policy. Available at: https://</a:t>
            </a:r>
            <a:r>
              <a:rPr lang="en-CA" sz="2000" b="0" dirty="0" err="1"/>
              <a:t>www.ic.gc.ca</a:t>
            </a:r>
            <a:r>
              <a:rPr lang="en-CA" sz="2000" b="0" dirty="0"/>
              <a:t>/</a:t>
            </a:r>
            <a:r>
              <a:rPr lang="en-CA" sz="2000" b="0" dirty="0" err="1"/>
              <a:t>eic</a:t>
            </a:r>
            <a:r>
              <a:rPr lang="en-CA" sz="2000" b="0" dirty="0"/>
              <a:t>/site/063.nsf/</a:t>
            </a:r>
            <a:r>
              <a:rPr lang="en-CA" sz="2000" b="0" dirty="0" err="1"/>
              <a:t>eng</a:t>
            </a:r>
            <a:r>
              <a:rPr lang="en-CA" sz="2000" b="0" dirty="0"/>
              <a:t>/h_97610.html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9929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dirty="0"/>
              <a:t>Policies &amp; Guidelines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hlinkClick r:id="rId3"/>
              </a:rPr>
              <a:t>Tri-Agency Research Data Management Policy</a:t>
            </a:r>
            <a:r>
              <a:rPr lang="en-CA" sz="1200" dirty="0"/>
              <a:t>: http://</a:t>
            </a:r>
            <a:r>
              <a:rPr lang="en-CA" sz="1200" dirty="0" err="1"/>
              <a:t>science.gc.ca</a:t>
            </a:r>
            <a:r>
              <a:rPr lang="en-CA" sz="1200" dirty="0"/>
              <a:t>/</a:t>
            </a:r>
            <a:r>
              <a:rPr lang="en-CA" sz="1200" dirty="0" err="1"/>
              <a:t>eic</a:t>
            </a:r>
            <a:r>
              <a:rPr lang="en-CA" sz="1200" dirty="0"/>
              <a:t>/site/063.nsf/</a:t>
            </a:r>
            <a:r>
              <a:rPr lang="en-CA" sz="1200" dirty="0" err="1"/>
              <a:t>eng</a:t>
            </a:r>
            <a:r>
              <a:rPr lang="en-CA" sz="1200" dirty="0"/>
              <a:t>/h_97610.html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hlinkClick r:id="rId4"/>
              </a:rPr>
              <a:t>UBC's Information Systems Policy</a:t>
            </a:r>
            <a:r>
              <a:rPr lang="en-CA" sz="1200" dirty="0"/>
              <a:t>: https://universitycounsel-2015.sites.olt.ubc.ca/files/2019/08/Information-Systems-Policy_SC14.pdf?file=2013/06/policy104.pdf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hlinkClick r:id="rId5"/>
              </a:rPr>
              <a:t>UBC’s Information Security Standards</a:t>
            </a:r>
            <a:r>
              <a:rPr lang="en-CA" sz="1200" dirty="0"/>
              <a:t>: http://</a:t>
            </a:r>
            <a:r>
              <a:rPr lang="en-CA" sz="1200" dirty="0" err="1"/>
              <a:t>cio.ubc.ca</a:t>
            </a:r>
            <a:r>
              <a:rPr lang="en-CA" sz="1200" dirty="0"/>
              <a:t>/information-security/information-security-policy-standards-and-resources</a:t>
            </a:r>
          </a:p>
          <a:p>
            <a:endParaRPr lang="en-US" sz="800" b="1" dirty="0"/>
          </a:p>
          <a:p>
            <a:r>
              <a:rPr lang="en-US" sz="1200" b="1" dirty="0"/>
              <a:t>UBC Support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hlinkClick r:id="rId6"/>
              </a:rPr>
              <a:t>Research Data Management</a:t>
            </a:r>
            <a:r>
              <a:rPr lang="en-US" sz="1200" dirty="0"/>
              <a:t>, UBC Library: https://</a:t>
            </a:r>
            <a:r>
              <a:rPr lang="en-US" sz="1200" dirty="0" err="1"/>
              <a:t>researchdata.library.ubc.ca</a:t>
            </a:r>
            <a:r>
              <a:rPr lang="en-US" sz="1200" dirty="0"/>
              <a:t>/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hlinkClick r:id="rId7"/>
              </a:rPr>
              <a:t>Research Commons</a:t>
            </a:r>
            <a:r>
              <a:rPr lang="en-US" sz="1200" dirty="0"/>
              <a:t>, UBC Library: https://</a:t>
            </a:r>
            <a:r>
              <a:rPr lang="en-US" sz="1200" dirty="0" err="1"/>
              <a:t>researchcommons.library.ubc.ca</a:t>
            </a:r>
            <a:r>
              <a:rPr lang="en-US" sz="1200" dirty="0"/>
              <a:t>/</a:t>
            </a:r>
          </a:p>
          <a:p>
            <a:endParaRPr lang="en-US" sz="800" dirty="0"/>
          </a:p>
          <a:p>
            <a:r>
              <a:rPr lang="en-US" sz="1200" b="1" dirty="0"/>
              <a:t>Tools &amp;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hlinkClick r:id="rId8"/>
              </a:rPr>
              <a:t>DMP Assistant Software</a:t>
            </a:r>
            <a:r>
              <a:rPr lang="en-CA" sz="1200" dirty="0"/>
              <a:t>, Portage Network: https://</a:t>
            </a:r>
            <a:r>
              <a:rPr lang="en-CA" sz="1200" dirty="0" err="1"/>
              <a:t>assistant.portagenetwork.ca</a:t>
            </a:r>
            <a:r>
              <a:rPr lang="en-CA" sz="1200" dirty="0"/>
              <a:t>/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hlinkClick r:id="rId9"/>
              </a:rPr>
              <a:t>Data Privacy &amp; Information Security: Researcher’s Checklist</a:t>
            </a:r>
            <a:r>
              <a:rPr lang="en-CA" sz="1200" dirty="0"/>
              <a:t>, UBC Advanced Research Computing: https://</a:t>
            </a:r>
            <a:r>
              <a:rPr lang="en-CA" sz="1200" dirty="0" err="1"/>
              <a:t>researchdata.library.ubc.ca</a:t>
            </a:r>
            <a:r>
              <a:rPr lang="en-CA" sz="1200" dirty="0"/>
              <a:t>/files/2016/08/UBC_Checklist_for_Privacy_in_Research-Updated_August_2016.pdf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b="1" dirty="0"/>
          </a:p>
          <a:p>
            <a:endParaRPr lang="en-US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092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243888" y="1131888"/>
            <a:ext cx="900112" cy="11318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2" descr="2014_logo_only_revers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188" y="1419225"/>
            <a:ext cx="40798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365587" y="1131888"/>
            <a:ext cx="5430376" cy="1823086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400" b="1" i="0" kern="0" cap="all" spc="3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365762" y="3003798"/>
            <a:ext cx="5430203" cy="32139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800" b="0" i="0" kern="0" spc="3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900" b="0" i="0">
                <a:latin typeface="Whitney Book"/>
                <a:cs typeface="Whitney Book"/>
              </a:defRPr>
            </a:lvl2pPr>
            <a:lvl3pPr>
              <a:defRPr sz="900" b="0" i="0">
                <a:latin typeface="Whitney Book"/>
                <a:cs typeface="Whitney Book"/>
              </a:defRPr>
            </a:lvl3pPr>
            <a:lvl4pPr>
              <a:defRPr sz="900" b="0" i="0">
                <a:latin typeface="Whitney Book"/>
                <a:cs typeface="Whitney Book"/>
              </a:defRPr>
            </a:lvl4pPr>
            <a:lvl5pPr>
              <a:defRPr sz="900" b="0" i="0">
                <a:latin typeface="Whitney Book"/>
                <a:cs typeface="Whitney Book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12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365762" y="3507855"/>
            <a:ext cx="5430203" cy="32139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000" b="1" i="0" kern="0" cap="all" spc="150" normalizeH="0" baseline="0">
                <a:solidFill>
                  <a:srgbClr val="0C2344"/>
                </a:solidFill>
                <a:latin typeface="Arial"/>
                <a:cs typeface="Arial"/>
              </a:defRPr>
            </a:lvl1pPr>
            <a:lvl2pPr>
              <a:defRPr sz="900" b="0" i="0">
                <a:latin typeface="Whitney Book"/>
                <a:cs typeface="Whitney Book"/>
              </a:defRPr>
            </a:lvl2pPr>
            <a:lvl3pPr>
              <a:defRPr sz="900" b="0" i="0">
                <a:latin typeface="Whitney Book"/>
                <a:cs typeface="Whitney Book"/>
              </a:defRPr>
            </a:lvl3pPr>
            <a:lvl4pPr>
              <a:defRPr sz="900" b="0" i="0">
                <a:latin typeface="Whitney Book"/>
                <a:cs typeface="Whitney Book"/>
              </a:defRPr>
            </a:lvl4pPr>
            <a:lvl5pPr>
              <a:defRPr sz="900" b="0" i="0">
                <a:latin typeface="Whitney Book"/>
                <a:cs typeface="Whitney Book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8822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_2016_UBCStandard_Signature_ReverseRGB7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1443038"/>
            <a:ext cx="4770437" cy="62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0285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243888" y="1131888"/>
            <a:ext cx="900112" cy="11318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Picture 3" descr="s4b282c201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763" y="1439863"/>
            <a:ext cx="363537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365587" y="1131888"/>
            <a:ext cx="5430376" cy="1823086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400" b="1" i="0" kern="0" cap="all" spc="3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365762" y="3003798"/>
            <a:ext cx="5430203" cy="32139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800" b="0" i="0" kern="0" spc="3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 sz="900" b="0" i="0">
                <a:latin typeface="Whitney Book"/>
                <a:cs typeface="Whitney Book"/>
              </a:defRPr>
            </a:lvl2pPr>
            <a:lvl3pPr>
              <a:defRPr sz="900" b="0" i="0">
                <a:latin typeface="Whitney Book"/>
                <a:cs typeface="Whitney Book"/>
              </a:defRPr>
            </a:lvl3pPr>
            <a:lvl4pPr>
              <a:defRPr sz="900" b="0" i="0">
                <a:latin typeface="Whitney Book"/>
                <a:cs typeface="Whitney Book"/>
              </a:defRPr>
            </a:lvl4pPr>
            <a:lvl5pPr>
              <a:defRPr sz="900" b="0" i="0">
                <a:latin typeface="Whitney Book"/>
                <a:cs typeface="Whitney Book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365762" y="3507855"/>
            <a:ext cx="5430203" cy="32139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000" b="1" i="0" kern="0" cap="all" spc="150" normalizeH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 sz="900" b="0" i="0">
                <a:latin typeface="Whitney Book"/>
                <a:cs typeface="Whitney Book"/>
              </a:defRPr>
            </a:lvl2pPr>
            <a:lvl3pPr>
              <a:defRPr sz="900" b="0" i="0">
                <a:latin typeface="Whitney Book"/>
                <a:cs typeface="Whitney Book"/>
              </a:defRPr>
            </a:lvl3pPr>
            <a:lvl4pPr>
              <a:defRPr sz="900" b="0" i="0">
                <a:latin typeface="Whitney Book"/>
                <a:cs typeface="Whitney Book"/>
              </a:defRPr>
            </a:lvl4pPr>
            <a:lvl5pPr>
              <a:defRPr sz="900" b="0" i="0">
                <a:latin typeface="Whitney Book"/>
                <a:cs typeface="Whitney Book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2124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Slid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13B6998B-C52C-41F0-AEF0-6BD4B4E3F623}" type="slidenum">
              <a:rPr lang="en-US" altLang="en-US" sz="900">
                <a:solidFill>
                  <a:srgbClr val="FFFFFF"/>
                </a:solidFill>
                <a:latin typeface="Whitney Book" pitchFamily="50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solidFill>
                <a:srgbClr val="FFFFFF"/>
              </a:solidFill>
              <a:latin typeface="Whitney Book" pitchFamily="50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8243888" y="1131888"/>
            <a:ext cx="900112" cy="11318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2" descr="2014_logo_only_revers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188" y="1419225"/>
            <a:ext cx="40798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365587" y="1131889"/>
            <a:ext cx="5430376" cy="1060178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lnSpc>
                <a:spcPts val="3400"/>
              </a:lnSpc>
              <a:spcBef>
                <a:spcPts val="0"/>
              </a:spcBef>
              <a:buNone/>
              <a:defRPr sz="2800" b="1" i="0" kern="0" cap="all" spc="3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7752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Slide -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E29CC655-4A5D-41C6-9A92-B5F450010DAB}" type="slidenum">
              <a:rPr lang="en-US" altLang="en-US" sz="900">
                <a:solidFill>
                  <a:srgbClr val="FFFFFF"/>
                </a:solidFill>
                <a:latin typeface="Whitney Book" pitchFamily="50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solidFill>
                <a:srgbClr val="FFFFFF"/>
              </a:solidFill>
              <a:latin typeface="Whitney Book" pitchFamily="50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8243888" y="1131888"/>
            <a:ext cx="900112" cy="11318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3" descr="s4b282c201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763" y="1439863"/>
            <a:ext cx="363537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365587" y="1131889"/>
            <a:ext cx="5430376" cy="1060178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lnSpc>
                <a:spcPts val="3400"/>
              </a:lnSpc>
              <a:spcBef>
                <a:spcPts val="0"/>
              </a:spcBef>
              <a:buNone/>
              <a:defRPr sz="2800" b="1" i="0" kern="0" cap="all" spc="3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7346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Slid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s4b282c201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763" y="1439863"/>
            <a:ext cx="363537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9647E972-3DA8-4AA3-8E14-F9A16D7E0301}" type="slidenum">
              <a:rPr lang="en-US" altLang="en-US" sz="900">
                <a:cs typeface="Arial" panose="020B0604020202020204" pitchFamily="34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cs typeface="Arial" panose="020B0604020202020204" pitchFamily="34" charset="0"/>
            </a:endParaRPr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38954" y="411511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0C2344"/>
                </a:solidFill>
                <a:effectLst/>
                <a:uLnTx/>
                <a:uFillTx/>
                <a:latin typeface="Arial"/>
                <a:cs typeface="Arial"/>
              </a:defRPr>
            </a:lvl1pPr>
            <a:lvl2pPr>
              <a:buNone/>
              <a:defRPr b="0" i="0">
                <a:latin typeface="WhitneyHTF-Bold"/>
                <a:cs typeface="WhitneyHTF-Bold"/>
              </a:defRPr>
            </a:lvl2pPr>
            <a:lvl3pPr>
              <a:buNone/>
              <a:defRPr b="0" i="0">
                <a:latin typeface="WhitneyHTF-Bold"/>
                <a:cs typeface="WhitneyHTF-Bold"/>
              </a:defRPr>
            </a:lvl3pPr>
            <a:lvl4pPr>
              <a:buNone/>
              <a:defRPr b="0" i="0">
                <a:latin typeface="WhitneyHTF-Bold"/>
                <a:cs typeface="WhitneyHTF-Bold"/>
              </a:defRPr>
            </a:lvl4pPr>
            <a:lvl5pPr>
              <a:buNone/>
              <a:defRPr b="0" i="0">
                <a:latin typeface="WhitneyHTF-Bold"/>
                <a:cs typeface="WhitneyHTF-Bold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38954" y="1131888"/>
            <a:ext cx="7661438" cy="36972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130000"/>
              </a:lnSpc>
              <a:spcBef>
                <a:spcPts val="0"/>
              </a:spcBef>
              <a:buFontTx/>
              <a:buNone/>
              <a:defRPr sz="1500">
                <a:latin typeface="Arial"/>
                <a:cs typeface="Arial"/>
              </a:defRPr>
            </a:lvl1pPr>
            <a:lvl2pPr marL="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>
                <a:latin typeface="Arial"/>
                <a:cs typeface="Arial"/>
              </a:defRPr>
            </a:lvl2pPr>
            <a:lvl3pPr marL="540000" indent="-180000">
              <a:lnSpc>
                <a:spcPct val="130000"/>
              </a:lnSpc>
              <a:spcBef>
                <a:spcPts val="0"/>
              </a:spcBef>
              <a:defRPr sz="1500" b="0" i="0">
                <a:latin typeface="Arial"/>
                <a:cs typeface="Arial"/>
              </a:defRPr>
            </a:lvl3pPr>
            <a:lvl4pPr marL="90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latin typeface="Arial"/>
                <a:cs typeface="Arial"/>
              </a:defRPr>
            </a:lvl4pPr>
            <a:lvl5pPr marL="126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006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Slide -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014_logo_only_revers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188" y="1419225"/>
            <a:ext cx="40798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239F170D-0679-44F3-B298-2880AF9F9BEF}" type="slidenum">
              <a:rPr lang="en-US" altLang="en-US" sz="900">
                <a:solidFill>
                  <a:srgbClr val="FFFFFF"/>
                </a:solidFill>
                <a:cs typeface="Arial" panose="020B0604020202020204" pitchFamily="34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38954" y="411511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defRPr>
            </a:lvl1pPr>
            <a:lvl2pPr>
              <a:buNone/>
              <a:defRPr b="0" i="0">
                <a:latin typeface="WhitneyHTF-Bold"/>
                <a:cs typeface="WhitneyHTF-Bold"/>
              </a:defRPr>
            </a:lvl2pPr>
            <a:lvl3pPr>
              <a:buNone/>
              <a:defRPr b="0" i="0">
                <a:latin typeface="WhitneyHTF-Bold"/>
                <a:cs typeface="WhitneyHTF-Bold"/>
              </a:defRPr>
            </a:lvl3pPr>
            <a:lvl4pPr>
              <a:buNone/>
              <a:defRPr b="0" i="0">
                <a:latin typeface="WhitneyHTF-Bold"/>
                <a:cs typeface="WhitneyHTF-Bold"/>
              </a:defRPr>
            </a:lvl4pPr>
            <a:lvl5pPr>
              <a:buNone/>
              <a:defRPr b="0" i="0">
                <a:latin typeface="WhitneyHTF-Bold"/>
                <a:cs typeface="WhitneyHTF-Bold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38954" y="1131888"/>
            <a:ext cx="7661438" cy="36972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130000"/>
              </a:lnSpc>
              <a:spcBef>
                <a:spcPts val="0"/>
              </a:spcBef>
              <a:buFontTx/>
              <a:buNone/>
              <a:defRPr sz="1500">
                <a:solidFill>
                  <a:srgbClr val="FFFFFF"/>
                </a:solidFill>
                <a:latin typeface="Arial"/>
                <a:cs typeface="Arial"/>
              </a:defRPr>
            </a:lvl1pPr>
            <a:lvl2pPr marL="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>
                <a:solidFill>
                  <a:srgbClr val="FFFFFF"/>
                </a:solidFill>
                <a:latin typeface="Arial"/>
                <a:cs typeface="Arial"/>
              </a:defRPr>
            </a:lvl2pPr>
            <a:lvl3pPr marL="540000" indent="-180000">
              <a:lnSpc>
                <a:spcPct val="130000"/>
              </a:lnSpc>
              <a:spcBef>
                <a:spcPts val="0"/>
              </a:spcBef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3pPr>
            <a:lvl4pPr marL="90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4pPr>
            <a:lvl5pPr marL="126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05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s Slid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67215BC8-88E3-495F-9578-14DCB5283356}" type="slidenum">
              <a:rPr lang="en-US" altLang="en-US" sz="900">
                <a:cs typeface="Arial" panose="020B0604020202020204" pitchFamily="34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cs typeface="Arial" panose="020B0604020202020204" pitchFamily="34" charset="0"/>
            </a:endParaRPr>
          </a:p>
        </p:txBody>
      </p:sp>
      <p:pic>
        <p:nvPicPr>
          <p:cNvPr id="5" name="Picture 3" descr="s4b282c201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763" y="422275"/>
            <a:ext cx="363537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38954" y="411511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0C2344"/>
                </a:solidFill>
                <a:effectLst/>
                <a:uLnTx/>
                <a:uFillTx/>
                <a:latin typeface="Arial"/>
                <a:cs typeface="Arial"/>
              </a:defRPr>
            </a:lvl1pPr>
            <a:lvl2pPr>
              <a:buNone/>
              <a:defRPr b="0" i="0">
                <a:latin typeface="WhitneyHTF-Bold"/>
                <a:cs typeface="WhitneyHTF-Bold"/>
              </a:defRPr>
            </a:lvl2pPr>
            <a:lvl3pPr>
              <a:buNone/>
              <a:defRPr b="0" i="0">
                <a:latin typeface="WhitneyHTF-Bold"/>
                <a:cs typeface="WhitneyHTF-Bold"/>
              </a:defRPr>
            </a:lvl3pPr>
            <a:lvl4pPr>
              <a:buNone/>
              <a:defRPr b="0" i="0">
                <a:latin typeface="WhitneyHTF-Bold"/>
                <a:cs typeface="WhitneyHTF-Bold"/>
              </a:defRPr>
            </a:lvl4pPr>
            <a:lvl5pPr>
              <a:buNone/>
              <a:defRPr b="0" i="0">
                <a:latin typeface="WhitneyHTF-Bold"/>
                <a:cs typeface="WhitneyHTF-Bold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38954" y="1131888"/>
            <a:ext cx="7661438" cy="36972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130000"/>
              </a:lnSpc>
              <a:spcBef>
                <a:spcPts val="0"/>
              </a:spcBef>
              <a:buFontTx/>
              <a:buNone/>
              <a:defRPr sz="1500">
                <a:latin typeface="Arial"/>
                <a:cs typeface="Arial"/>
              </a:defRPr>
            </a:lvl1pPr>
            <a:lvl2pPr marL="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>
                <a:latin typeface="Arial"/>
                <a:cs typeface="Arial"/>
              </a:defRPr>
            </a:lvl2pPr>
            <a:lvl3pPr marL="540000" indent="-180000">
              <a:lnSpc>
                <a:spcPct val="130000"/>
              </a:lnSpc>
              <a:spcBef>
                <a:spcPts val="0"/>
              </a:spcBef>
              <a:defRPr sz="1500" b="0" i="0">
                <a:latin typeface="Arial"/>
                <a:cs typeface="Arial"/>
              </a:defRPr>
            </a:lvl3pPr>
            <a:lvl4pPr marL="90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latin typeface="Arial"/>
                <a:cs typeface="Arial"/>
              </a:defRPr>
            </a:lvl4pPr>
            <a:lvl5pPr marL="126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150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s Slide -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0C3C421A-2898-44BC-838D-20312EE78B11}" type="slidenum">
              <a:rPr lang="en-US" altLang="en-US" sz="900">
                <a:solidFill>
                  <a:srgbClr val="FFFFFF"/>
                </a:solidFill>
                <a:cs typeface="Arial" panose="020B0604020202020204" pitchFamily="34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5" name="Picture 2" descr="2014_logo_only_revers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188" y="473075"/>
            <a:ext cx="40798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38954" y="411511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defRPr>
            </a:lvl1pPr>
            <a:lvl2pPr>
              <a:buNone/>
              <a:defRPr b="0" i="0">
                <a:latin typeface="WhitneyHTF-Bold"/>
                <a:cs typeface="WhitneyHTF-Bold"/>
              </a:defRPr>
            </a:lvl2pPr>
            <a:lvl3pPr>
              <a:buNone/>
              <a:defRPr b="0" i="0">
                <a:latin typeface="WhitneyHTF-Bold"/>
                <a:cs typeface="WhitneyHTF-Bold"/>
              </a:defRPr>
            </a:lvl3pPr>
            <a:lvl4pPr>
              <a:buNone/>
              <a:defRPr b="0" i="0">
                <a:latin typeface="WhitneyHTF-Bold"/>
                <a:cs typeface="WhitneyHTF-Bold"/>
              </a:defRPr>
            </a:lvl4pPr>
            <a:lvl5pPr>
              <a:buNone/>
              <a:defRPr b="0" i="0">
                <a:latin typeface="WhitneyHTF-Bold"/>
                <a:cs typeface="WhitneyHTF-Bold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38954" y="1131888"/>
            <a:ext cx="7661438" cy="36972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130000"/>
              </a:lnSpc>
              <a:spcBef>
                <a:spcPts val="0"/>
              </a:spcBef>
              <a:buFontTx/>
              <a:buNone/>
              <a:defRPr sz="1500">
                <a:solidFill>
                  <a:srgbClr val="FFFFFF"/>
                </a:solidFill>
                <a:latin typeface="Arial"/>
                <a:cs typeface="Arial"/>
              </a:defRPr>
            </a:lvl1pPr>
            <a:lvl2pPr marL="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>
                <a:solidFill>
                  <a:srgbClr val="FFFFFF"/>
                </a:solidFill>
                <a:latin typeface="Arial"/>
                <a:cs typeface="Arial"/>
              </a:defRPr>
            </a:lvl2pPr>
            <a:lvl3pPr marL="540000" indent="-180000">
              <a:lnSpc>
                <a:spcPct val="130000"/>
              </a:lnSpc>
              <a:spcBef>
                <a:spcPts val="0"/>
              </a:spcBef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3pPr>
            <a:lvl4pPr marL="90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4pPr>
            <a:lvl5pPr marL="126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55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BC_2016_Signature_Wide_28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1439863"/>
            <a:ext cx="4770437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2508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948" r:id="rId1"/>
    <p:sldLayoutId id="2147484949" r:id="rId2"/>
    <p:sldLayoutId id="2147484950" r:id="rId3"/>
    <p:sldLayoutId id="2147484951" r:id="rId4"/>
    <p:sldLayoutId id="2147484952" r:id="rId5"/>
    <p:sldLayoutId id="2147484953" r:id="rId6"/>
    <p:sldLayoutId id="2147484954" r:id="rId7"/>
    <p:sldLayoutId id="2147484955" r:id="rId8"/>
    <p:sldLayoutId id="2147484956" r:id="rId9"/>
    <p:sldLayoutId id="2147484957" r:id="rId10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bc.ca1.qualtrics.com/jfe/form/SV_e8xLZLLOBmMcGK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hyperlink" Target="https://biblio.uottawa.ca/en/services/faculty/research-data-management/what-research-data-management" TargetMode="External"/><Relationship Id="rId9" Type="http://schemas.microsoft.com/office/2007/relationships/diagramDrawing" Target="../diagrams/drawing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niversitycounsel-2015.sites.olt.ubc.ca/files/2020/07/Scholarly-Integrity-Policy_SC6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research.innovation@ubc.ca?subject=[Scholarly%20Integrity%20Initiative]%20Teaching%20Resource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researchcommons.library.ubc.ca/" TargetMode="External"/><Relationship Id="rId3" Type="http://schemas.openxmlformats.org/officeDocument/2006/relationships/image" Target="../media/image6.png"/><Relationship Id="rId7" Type="http://schemas.openxmlformats.org/officeDocument/2006/relationships/hyperlink" Target="https://researchdata.library.ubc.ca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cio.ubc.ca/information-security/information-security-policy-standards-and-resources" TargetMode="External"/><Relationship Id="rId5" Type="http://schemas.openxmlformats.org/officeDocument/2006/relationships/hyperlink" Target="https://universitycounsel-2015.sites.olt.ubc.ca/files/2019/08/Information-Systems-Policy_SC14.pdf?file=2013/06/policy104.pdf" TargetMode="External"/><Relationship Id="rId10" Type="http://schemas.openxmlformats.org/officeDocument/2006/relationships/hyperlink" Target="https://researchdata.library.ubc.ca/files/2016/08/UBC_Checklist_for_Privacy_in_Research-Updated_August_2016.pdf" TargetMode="External"/><Relationship Id="rId4" Type="http://schemas.openxmlformats.org/officeDocument/2006/relationships/hyperlink" Target="http://science.gc.ca/eic/site/063.nsf/eng/h_97610.html" TargetMode="External"/><Relationship Id="rId9" Type="http://schemas.openxmlformats.org/officeDocument/2006/relationships/hyperlink" Target="https://assistant.portagenetwork.c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2A549F-6CFA-9F4D-99AB-16E1FD2367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8954" y="1203598"/>
            <a:ext cx="7661438" cy="3625578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sz="1800" dirty="0"/>
              <a:t>This slide package is provided by the Scholarly Integrity Initiative. Thank you for promoting conversations about, and raising awareness of, </a:t>
            </a:r>
            <a:br>
              <a:rPr lang="en-US" sz="1800" dirty="0"/>
            </a:br>
            <a:r>
              <a:rPr lang="en-US" sz="1800" dirty="0"/>
              <a:t>the responsible conduct of research.</a:t>
            </a:r>
            <a:endParaRPr lang="en-US" altLang="en-US" sz="1800" dirty="0"/>
          </a:p>
          <a:p>
            <a:pPr>
              <a:spcAft>
                <a:spcPts val="1800"/>
              </a:spcAft>
            </a:pPr>
            <a:r>
              <a:rPr lang="en-US" altLang="en-US" sz="1600" dirty="0"/>
              <a:t>We hope that by facilitating group discussions though these materials, we can better understand our research and scholarly practices, identify best practices, and foster a strong and diverse research culture that embraces integrity, collegiality and service at UBC. </a:t>
            </a:r>
          </a:p>
          <a:p>
            <a:pPr>
              <a:spcAft>
                <a:spcPts val="1800"/>
              </a:spcAft>
            </a:pPr>
            <a:r>
              <a:rPr lang="en-US" sz="1600" dirty="0"/>
              <a:t>In an effort to continuously improve, we would appreciate a few minutes of your time to provide feedback on this resource after you have used it. Please share your thoughts by completing this </a:t>
            </a:r>
            <a:r>
              <a:rPr lang="en-US" sz="1600" b="1" dirty="0">
                <a:hlinkClick r:id="rId3"/>
              </a:rPr>
              <a:t>short survey</a:t>
            </a:r>
            <a:r>
              <a:rPr lang="en-US" sz="1600" dirty="0"/>
              <a:t>.</a:t>
            </a:r>
          </a:p>
          <a:p>
            <a:endParaRPr lang="en-US" sz="1600" dirty="0"/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6AB894AD-61FD-4F1A-9D8A-F7BBB4E253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8954" y="411511"/>
            <a:ext cx="7661438" cy="623331"/>
          </a:xfrm>
        </p:spPr>
        <p:txBody>
          <a:bodyPr/>
          <a:lstStyle/>
          <a:p>
            <a:r>
              <a:rPr lang="en-US" altLang="en-US" dirty="0">
                <a:solidFill>
                  <a:srgbClr val="0055B7"/>
                </a:solidFill>
              </a:rPr>
              <a:t>INSTRUCTIONS FOR CONTENT FACILITATORS</a:t>
            </a:r>
          </a:p>
        </p:txBody>
      </p:sp>
    </p:spTree>
    <p:extLst>
      <p:ext uri="{BB962C8B-B14F-4D97-AF65-F5344CB8AC3E}">
        <p14:creationId xmlns:p14="http://schemas.microsoft.com/office/powerpoint/2010/main" val="24836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65125" y="1276350"/>
            <a:ext cx="5646738" cy="1058863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dirty="0">
                <a:ea typeface="ＭＳ Ｐゴシック" charset="-128"/>
              </a:rPr>
              <a:t>Additional content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02502FE-1098-4893-8EB2-38113EFC06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2671908F-976D-8A44-B932-F77A090866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5587" y="1131889"/>
            <a:ext cx="5430376" cy="1060178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sz="2800" dirty="0"/>
              <a:t>The </a:t>
            </a:r>
          </a:p>
          <a:p>
            <a:pPr>
              <a:lnSpc>
                <a:spcPct val="130000"/>
              </a:lnSpc>
            </a:pPr>
            <a:r>
              <a:rPr lang="en-US" sz="2800" dirty="0"/>
              <a:t>Research Data</a:t>
            </a:r>
          </a:p>
          <a:p>
            <a:pPr>
              <a:lnSpc>
                <a:spcPct val="130000"/>
              </a:lnSpc>
            </a:pPr>
            <a:r>
              <a:rPr lang="en-US" sz="2800" dirty="0"/>
              <a:t>Lifecycle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2CC591-989F-FB46-AD55-E7192058D6F9}"/>
              </a:ext>
            </a:extLst>
          </p:cNvPr>
          <p:cNvSpPr txBox="1"/>
          <p:nvPr/>
        </p:nvSpPr>
        <p:spPr>
          <a:xfrm>
            <a:off x="6804248" y="4711156"/>
            <a:ext cx="203132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Source: </a:t>
            </a:r>
            <a:r>
              <a:rPr lang="en-US" sz="900" dirty="0">
                <a:hlinkClick r:id="rId4"/>
              </a:rPr>
              <a:t>University of Ottawa Library</a:t>
            </a:r>
            <a:endParaRPr lang="en-US" sz="9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FAB2931-AD1E-43F2-B7A4-17BAA11D7F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0121215"/>
              </p:ext>
            </p:extLst>
          </p:nvPr>
        </p:nvGraphicFramePr>
        <p:xfrm>
          <a:off x="3048530" y="729505"/>
          <a:ext cx="5303912" cy="3704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176144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4DBE865-BBF9-E645-B9D8-9C5924AEB7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Case Studies</a:t>
            </a:r>
          </a:p>
        </p:txBody>
      </p:sp>
    </p:spTree>
    <p:extLst>
      <p:ext uri="{BB962C8B-B14F-4D97-AF65-F5344CB8AC3E}">
        <p14:creationId xmlns:p14="http://schemas.microsoft.com/office/powerpoint/2010/main" val="1795275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02502FE-1098-4893-8EB2-38113EFC06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1440ED1-5B60-9049-BF9E-B8D7FFE2C32F}"/>
              </a:ext>
            </a:extLst>
          </p:cNvPr>
          <p:cNvSpPr txBox="1">
            <a:spLocks/>
          </p:cNvSpPr>
          <p:nvPr/>
        </p:nvSpPr>
        <p:spPr>
          <a:xfrm>
            <a:off x="351936" y="1131590"/>
            <a:ext cx="7733446" cy="3528392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54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0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26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CA" sz="2400" dirty="0" err="1"/>
              <a:t>Nima</a:t>
            </a:r>
            <a:r>
              <a:rPr lang="en-CA" sz="2400" dirty="0"/>
              <a:t> is in the midst of conducting their field research. One afternoon, in their rush to attend a meeting after working in a café, </a:t>
            </a:r>
            <a:r>
              <a:rPr lang="en-CA" sz="2400" dirty="0" err="1"/>
              <a:t>Nima</a:t>
            </a:r>
            <a:r>
              <a:rPr lang="en-CA" sz="2400" dirty="0"/>
              <a:t> accidentally leaves behind a USB drive that contains irreplaceable information about their research on the table. 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CA" sz="2400" dirty="0"/>
              <a:t>What are the risks to data integrity?</a:t>
            </a:r>
          </a:p>
        </p:txBody>
      </p:sp>
    </p:spTree>
    <p:extLst>
      <p:ext uri="{BB962C8B-B14F-4D97-AF65-F5344CB8AC3E}">
        <p14:creationId xmlns:p14="http://schemas.microsoft.com/office/powerpoint/2010/main" val="2235067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02502FE-1098-4893-8EB2-38113EFC06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1440ED1-5B60-9049-BF9E-B8D7FFE2C32F}"/>
              </a:ext>
            </a:extLst>
          </p:cNvPr>
          <p:cNvSpPr txBox="1">
            <a:spLocks/>
          </p:cNvSpPr>
          <p:nvPr/>
        </p:nvSpPr>
        <p:spPr>
          <a:xfrm>
            <a:off x="351936" y="1131590"/>
            <a:ext cx="7733446" cy="3528392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54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0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26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CA" sz="2400" dirty="0"/>
              <a:t>Kelly collected data from a device without first calibrating it as required by the manufacturer’s specifications. They assumed that the measurement device displayed the correct value. 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CA" sz="2400" dirty="0"/>
              <a:t>Is it okay for Kelly to analyse, interpret and publish the data as it was?</a:t>
            </a:r>
          </a:p>
        </p:txBody>
      </p:sp>
    </p:spTree>
    <p:extLst>
      <p:ext uri="{BB962C8B-B14F-4D97-AF65-F5344CB8AC3E}">
        <p14:creationId xmlns:p14="http://schemas.microsoft.com/office/powerpoint/2010/main" val="2174040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260D4F1-BCF8-7941-8BD6-CFFAAFFE691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0055B7"/>
                </a:solidFill>
              </a:rPr>
              <a:t>How to use this resource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F607B-E815-A042-A116-07B1D4219D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altLang="en-US" sz="1600" dirty="0"/>
              <a:t>There are two sections to this slide deck resource. </a:t>
            </a:r>
          </a:p>
          <a:p>
            <a:pPr marL="228600" indent="-228600">
              <a:spcAft>
                <a:spcPts val="1800"/>
              </a:spcAft>
              <a:buFont typeface="+mj-lt"/>
              <a:buAutoNum type="arabicPeriod"/>
            </a:pPr>
            <a:r>
              <a:rPr lang="en-US" altLang="en-US" sz="1600" dirty="0"/>
              <a:t>The first section is a core slide presentation. Use this to introduce concepts, discuss terminology, and generate discussion with your audience. </a:t>
            </a:r>
          </a:p>
          <a:p>
            <a:pPr marL="228600" indent="-228600">
              <a:spcAft>
                <a:spcPts val="1800"/>
              </a:spcAft>
              <a:buFont typeface="+mj-lt"/>
              <a:buAutoNum type="arabicPeriod"/>
            </a:pPr>
            <a:r>
              <a:rPr lang="en-US" altLang="en-US" sz="1600" dirty="0"/>
              <a:t>The second section includes additional slides that you can add to the core presentation, depending on the needs of your audience.</a:t>
            </a:r>
          </a:p>
          <a:p>
            <a:pPr>
              <a:spcAft>
                <a:spcPts val="1800"/>
              </a:spcAft>
            </a:pPr>
            <a:r>
              <a:rPr lang="en-US" altLang="en-US" sz="1600" dirty="0"/>
              <a:t>Facilitator notes are provided with each slide. Before delivering this material, you should familiarize yourself with the </a:t>
            </a:r>
            <a:r>
              <a:rPr lang="en-US" altLang="en-US" sz="1600" dirty="0">
                <a:hlinkClick r:id="rId3"/>
              </a:rPr>
              <a:t>Scholarly Integrity Policy </a:t>
            </a:r>
            <a:r>
              <a:rPr lang="en-US" altLang="en-US" sz="1600" dirty="0"/>
              <a:t>and the relevant scholarly standards within your discipline. If you need additional support, please contact the </a:t>
            </a:r>
            <a:r>
              <a:rPr lang="en-US" altLang="en-US" sz="1600" dirty="0">
                <a:hlinkClick r:id="rId4"/>
              </a:rPr>
              <a:t>Scholarly Integrity Initiative</a:t>
            </a:r>
            <a:r>
              <a:rPr lang="en-US" altLang="en-US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7298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6ECC0F-2F24-4564-8925-70702CC8B07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0055B7"/>
                </a:solidFill>
              </a:rPr>
              <a:t>ADAPTING AND SHARING THIS RESOURCE</a:t>
            </a:r>
            <a:endParaRPr lang="en-CA" dirty="0">
              <a:solidFill>
                <a:srgbClr val="0055B7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0C6821-54B2-487F-A6DA-C110B5897F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en-US" sz="1600" dirty="0"/>
              <a:t>This introductory slide deck is licensed under the </a:t>
            </a:r>
            <a:r>
              <a:rPr lang="en-US" altLang="en-US" sz="1600" b="1" dirty="0"/>
              <a:t>Creative Commons Attribution 4.0 International License</a:t>
            </a:r>
            <a:r>
              <a:rPr lang="en-US" altLang="en-US" sz="1600" dirty="0"/>
              <a:t>, which allows you to share and adapt this resource as long as you give appropriate</a:t>
            </a:r>
            <a:r>
              <a:rPr lang="en-CA" sz="1600" dirty="0"/>
              <a:t> credit, provide a link to the license and indicate if changes were made to the content. For more information about this license, please visit: </a:t>
            </a:r>
            <a:r>
              <a:rPr lang="en-US" sz="1600" dirty="0">
                <a:hlinkClick r:id="rId3"/>
              </a:rPr>
              <a:t>http://creativecommons.org/licenses/by/4.0/</a:t>
            </a:r>
            <a:r>
              <a:rPr lang="en-US" sz="1600" dirty="0"/>
              <a:t> </a:t>
            </a:r>
            <a:endParaRPr lang="en-CA" sz="1600" dirty="0"/>
          </a:p>
          <a:p>
            <a:endParaRPr lang="en-CA" sz="1600" dirty="0"/>
          </a:p>
          <a:p>
            <a:r>
              <a:rPr lang="en-US" altLang="en-US" sz="1600" dirty="0"/>
              <a:t>Please attribute to the Scholarly Integrity Initiative, Office of the Vice-President, Research &amp; Innovation, The University of British Columbia. </a:t>
            </a:r>
          </a:p>
          <a:p>
            <a:endParaRPr lang="en-US" sz="1600" dirty="0"/>
          </a:p>
          <a:p>
            <a:endParaRPr lang="en-CA" dirty="0"/>
          </a:p>
        </p:txBody>
      </p:sp>
      <p:pic>
        <p:nvPicPr>
          <p:cNvPr id="4" name="Picture 2" descr="Creative Commons Licence">
            <a:extLst>
              <a:ext uri="{FF2B5EF4-FFF2-40B4-BE49-F238E27FC236}">
                <a16:creationId xmlns:a16="http://schemas.microsoft.com/office/drawing/2014/main" id="{6A593379-5936-4F42-B9E2-BA98AB475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14388"/>
            <a:ext cx="901576" cy="317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1690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365124" y="1331913"/>
            <a:ext cx="5719043" cy="1824037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spc="100" dirty="0">
                <a:solidFill>
                  <a:srgbClr val="0055B7"/>
                </a:solidFill>
                <a:ea typeface="ＭＳ Ｐゴシック" charset="-128"/>
              </a:rPr>
              <a:t>Integrity of Research Data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65125" y="3003550"/>
            <a:ext cx="5430838" cy="322263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dirty="0">
                <a:ea typeface="ＭＳ Ｐゴシック" charset="-128"/>
              </a:rPr>
              <a:t>The Scholarly Integrity Initiative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65125" y="3508375"/>
            <a:ext cx="5430838" cy="320675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dirty="0">
                <a:ea typeface="ＭＳ Ｐゴシック" charset="-128"/>
              </a:rPr>
              <a:t>https://Responsible.research.ubc.ca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529A7D-57FE-42C0-A6ED-726D4D002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4B6D6659-A778-49B8-BE0E-143106BC4FD0}"/>
              </a:ext>
            </a:extLst>
          </p:cNvPr>
          <p:cNvSpPr txBox="1">
            <a:spLocks/>
          </p:cNvSpPr>
          <p:nvPr/>
        </p:nvSpPr>
        <p:spPr>
          <a:xfrm>
            <a:off x="438954" y="1163255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0C2344"/>
                </a:solidFill>
                <a:effectLst/>
                <a:uLnTx/>
                <a:uFillTx/>
                <a:latin typeface="Arial"/>
                <a:ea typeface="MS PGothic" panose="020B0600070205080204" pitchFamily="34" charset="-128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dirty="0">
                <a:solidFill>
                  <a:srgbClr val="0055B7"/>
                </a:solidFill>
              </a:rPr>
              <a:t>Introduction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AA3B971D-B776-40A2-A1E9-7D19945D482C}"/>
              </a:ext>
            </a:extLst>
          </p:cNvPr>
          <p:cNvSpPr txBox="1">
            <a:spLocks/>
          </p:cNvSpPr>
          <p:nvPr/>
        </p:nvSpPr>
        <p:spPr>
          <a:xfrm>
            <a:off x="366946" y="1786586"/>
            <a:ext cx="7733446" cy="23527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54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0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26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What is data?</a:t>
            </a:r>
          </a:p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What is data integrity?</a:t>
            </a:r>
          </a:p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Why is it important?</a:t>
            </a:r>
          </a:p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How to protect data integrity? </a:t>
            </a:r>
          </a:p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How does it relate to scholarly integrity?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D6904D2-B9A3-4E09-BB86-C9C9F2E3C1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94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4040F95-4BA8-42E1-A27B-38176AD9C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1E413BA6-54F4-45C8-9143-BEFD1BB5E80A}"/>
              </a:ext>
            </a:extLst>
          </p:cNvPr>
          <p:cNvSpPr txBox="1">
            <a:spLocks/>
          </p:cNvSpPr>
          <p:nvPr/>
        </p:nvSpPr>
        <p:spPr>
          <a:xfrm>
            <a:off x="438954" y="1163255"/>
            <a:ext cx="7661438" cy="1144027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0C2344"/>
                </a:solidFill>
                <a:effectLst/>
                <a:uLnTx/>
                <a:uFillTx/>
                <a:latin typeface="Arial"/>
                <a:ea typeface="MS PGothic" panose="020B0600070205080204" pitchFamily="34" charset="-128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cap="none" dirty="0">
                <a:solidFill>
                  <a:srgbClr val="0055B7"/>
                </a:solidFill>
              </a:rPr>
              <a:t>Ensuring the integrity of research data </a:t>
            </a:r>
            <a:br>
              <a:rPr lang="en-US" sz="2000" cap="none" dirty="0">
                <a:solidFill>
                  <a:srgbClr val="0055B7"/>
                </a:solidFill>
              </a:rPr>
            </a:br>
            <a:r>
              <a:rPr lang="en-US" sz="2000" cap="none" dirty="0">
                <a:solidFill>
                  <a:srgbClr val="0055B7"/>
                </a:solidFill>
              </a:rPr>
              <a:t>throughout the research data lifecycle</a:t>
            </a:r>
            <a:r>
              <a:rPr lang="en-CA" sz="2000" cap="none" dirty="0">
                <a:solidFill>
                  <a:srgbClr val="0055B7"/>
                </a:solidFill>
              </a:rPr>
              <a:t> </a:t>
            </a:r>
            <a:br>
              <a:rPr lang="en-CA" sz="2000" cap="none" dirty="0">
                <a:solidFill>
                  <a:srgbClr val="0055B7"/>
                </a:solidFill>
              </a:rPr>
            </a:br>
            <a:r>
              <a:rPr lang="en-US" sz="2000" cap="none" dirty="0">
                <a:solidFill>
                  <a:srgbClr val="0055B7"/>
                </a:solidFill>
              </a:rPr>
              <a:t>supports scholarly integrity by: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005E6CA-86B1-48D1-8181-CCC5938B4016}"/>
              </a:ext>
            </a:extLst>
          </p:cNvPr>
          <p:cNvSpPr txBox="1">
            <a:spLocks/>
          </p:cNvSpPr>
          <p:nvPr/>
        </p:nvSpPr>
        <p:spPr>
          <a:xfrm>
            <a:off x="438954" y="2571750"/>
            <a:ext cx="7733446" cy="23527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54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0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26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Producing reliable and reproducible data</a:t>
            </a:r>
          </a:p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Preserving the ability to access research data</a:t>
            </a:r>
          </a:p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Maintaining trust and confidence of fellow researchers and the public</a:t>
            </a:r>
          </a:p>
        </p:txBody>
      </p:sp>
    </p:spTree>
    <p:extLst>
      <p:ext uri="{BB962C8B-B14F-4D97-AF65-F5344CB8AC3E}">
        <p14:creationId xmlns:p14="http://schemas.microsoft.com/office/powerpoint/2010/main" val="1270563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456148" y="3537744"/>
            <a:ext cx="8255808" cy="623331"/>
          </a:xfrm>
        </p:spPr>
        <p:txBody>
          <a:bodyPr/>
          <a:lstStyle/>
          <a:p>
            <a:pPr algn="ctr"/>
            <a:r>
              <a:rPr lang="en-US" sz="2400" cap="none" dirty="0">
                <a:solidFill>
                  <a:srgbClr val="0055B7"/>
                </a:solidFill>
              </a:rPr>
              <a:t>What does this mean for us?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3D1509-933F-4EF8-BA1F-E5EFCA24FD9B}"/>
              </a:ext>
            </a:extLst>
          </p:cNvPr>
          <p:cNvSpPr/>
          <p:nvPr/>
        </p:nvSpPr>
        <p:spPr>
          <a:xfrm>
            <a:off x="899592" y="1648420"/>
            <a:ext cx="705678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dirty="0"/>
              <a:t>Researchers have a fundamental obligation to their colleagues, to the public, and to themselves to ensure the integrity of research data.</a:t>
            </a:r>
          </a:p>
          <a:p>
            <a:pPr algn="r"/>
            <a:endParaRPr lang="en-CA" sz="1600" dirty="0"/>
          </a:p>
          <a:p>
            <a:pPr algn="r"/>
            <a:r>
              <a:rPr lang="en-CA" sz="1600" dirty="0"/>
              <a:t>- </a:t>
            </a:r>
            <a:r>
              <a:rPr lang="en-CA" sz="1200" i="1" dirty="0"/>
              <a:t>Ensuring the Integrity, Accessibility, and Stewardship of Research Data in the Digital Age, 2009.</a:t>
            </a:r>
            <a:endParaRPr lang="en-CA" sz="16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AA83F14-38F9-4715-8AA6-A8EAD37675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149D1D5-125A-4C4C-9A24-4DCD4E231E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35889" y="4469631"/>
            <a:ext cx="8872219" cy="55039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DD9F756-7F5C-3E4B-A84E-819660B89029}"/>
              </a:ext>
            </a:extLst>
          </p:cNvPr>
          <p:cNvSpPr txBox="1"/>
          <p:nvPr/>
        </p:nvSpPr>
        <p:spPr>
          <a:xfrm>
            <a:off x="755576" y="1203598"/>
            <a:ext cx="5950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/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187734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313106" y="1059582"/>
            <a:ext cx="7661438" cy="623331"/>
          </a:xfrm>
        </p:spPr>
        <p:txBody>
          <a:bodyPr/>
          <a:lstStyle/>
          <a:p>
            <a:r>
              <a:rPr lang="en-US" sz="2400" dirty="0">
                <a:solidFill>
                  <a:srgbClr val="0055B7"/>
                </a:solidFill>
              </a:rPr>
              <a:t>What does This mean for US?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02822" y="1727188"/>
            <a:ext cx="7805454" cy="2932793"/>
          </a:xfrm>
        </p:spPr>
        <p:txBody>
          <a:bodyPr/>
          <a:lstStyle/>
          <a:p>
            <a:pPr marL="342900" lvl="1" indent="-342900"/>
            <a:r>
              <a:rPr lang="en-US" sz="2000" dirty="0"/>
              <a:t>Apply appropriate methods and use validated instruments to collect data</a:t>
            </a:r>
          </a:p>
          <a:p>
            <a:pPr marL="342900" lvl="1" indent="-342900">
              <a:lnSpc>
                <a:spcPct val="200000"/>
              </a:lnSpc>
            </a:pPr>
            <a:r>
              <a:rPr lang="en-US" sz="2000" dirty="0"/>
              <a:t>Seek out additional training in research data management</a:t>
            </a:r>
          </a:p>
          <a:p>
            <a:pPr marL="342900" lvl="1" indent="-342900">
              <a:lnSpc>
                <a:spcPct val="200000"/>
              </a:lnSpc>
            </a:pPr>
            <a:r>
              <a:rPr lang="en-US" sz="2000" dirty="0"/>
              <a:t>Keep a detailed record of the research data lifecycle</a:t>
            </a:r>
          </a:p>
          <a:p>
            <a:pPr marL="342900" lvl="1" indent="-342900">
              <a:lnSpc>
                <a:spcPct val="200000"/>
              </a:lnSpc>
            </a:pPr>
            <a:r>
              <a:rPr lang="en-US" sz="2000" dirty="0"/>
              <a:t>Adhere to relevant standards, policies, and regulations</a:t>
            </a:r>
          </a:p>
          <a:p>
            <a:pPr marL="342900" lvl="1" indent="-342900">
              <a:lnSpc>
                <a:spcPct val="200000"/>
              </a:lnSpc>
            </a:pPr>
            <a:r>
              <a:rPr lang="en-US" sz="2000" dirty="0"/>
              <a:t>Develop a research data management plan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45872F-3D6D-4C37-9C17-D81CB6E0A1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154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C45872F-3D6D-4C37-9C17-D81CB6E0A1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C860A8C-9278-4631-B7D0-A263616B791F}"/>
              </a:ext>
            </a:extLst>
          </p:cNvPr>
          <p:cNvSpPr txBox="1">
            <a:spLocks/>
          </p:cNvSpPr>
          <p:nvPr/>
        </p:nvSpPr>
        <p:spPr>
          <a:xfrm>
            <a:off x="475517" y="1203598"/>
            <a:ext cx="8021478" cy="36972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54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0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26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/>
              <a:t>Policies &amp; Guidelines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>
                <a:hlinkClick r:id="rId4"/>
              </a:rPr>
              <a:t>Tri-Agency Research Data Management Policy</a:t>
            </a:r>
            <a:endParaRPr lang="en-CA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>
                <a:hlinkClick r:id="rId5"/>
              </a:rPr>
              <a:t>UBC's Information Systems Policy</a:t>
            </a:r>
            <a:endParaRPr lang="en-CA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>
                <a:hlinkClick r:id="rId6"/>
              </a:rPr>
              <a:t>UBC’s Information Security Standards</a:t>
            </a:r>
            <a:endParaRPr lang="en-CA" sz="1600" dirty="0"/>
          </a:p>
          <a:p>
            <a:endParaRPr lang="en-US" sz="900" b="1" dirty="0"/>
          </a:p>
          <a:p>
            <a:r>
              <a:rPr lang="en-US" sz="1600" b="1" dirty="0"/>
              <a:t>UBC Support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hlinkClick r:id="rId7"/>
              </a:rPr>
              <a:t>Research Data Management</a:t>
            </a:r>
            <a:r>
              <a:rPr lang="en-US" sz="1600" dirty="0"/>
              <a:t>, UBC Library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hlinkClick r:id="rId8"/>
              </a:rPr>
              <a:t>Research Commons</a:t>
            </a:r>
            <a:r>
              <a:rPr lang="en-US" sz="1600" dirty="0"/>
              <a:t>, UBC Library</a:t>
            </a:r>
          </a:p>
          <a:p>
            <a:endParaRPr lang="en-US" sz="900" dirty="0"/>
          </a:p>
          <a:p>
            <a:r>
              <a:rPr lang="en-US" sz="1600" b="1" dirty="0"/>
              <a:t>Tools &amp;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>
                <a:hlinkClick r:id="rId9"/>
              </a:rPr>
              <a:t>DMP Assistant Software</a:t>
            </a:r>
            <a:r>
              <a:rPr lang="en-CA" sz="1600" dirty="0"/>
              <a:t>, Portage Network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>
                <a:hlinkClick r:id="rId10"/>
              </a:rPr>
              <a:t>Data Privacy &amp; Information Security: Researcher’s Checklist</a:t>
            </a:r>
            <a:r>
              <a:rPr lang="en-CA" sz="1600" dirty="0"/>
              <a:t>, UBC Advanced Research Computing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/>
          </a:p>
          <a:p>
            <a:endParaRPr lang="en-US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7C3A26C3-0645-4CE8-AF84-0AE1F2D6E99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8799" y="806420"/>
            <a:ext cx="7661438" cy="469186"/>
          </a:xfrm>
        </p:spPr>
        <p:txBody>
          <a:bodyPr/>
          <a:lstStyle/>
          <a:p>
            <a:r>
              <a:rPr lang="en-US" sz="2000" dirty="0">
                <a:solidFill>
                  <a:srgbClr val="0055B7"/>
                </a:solidFill>
              </a:rPr>
              <a:t>SUPPORT &amp; RESOURCES</a:t>
            </a:r>
          </a:p>
        </p:txBody>
      </p:sp>
    </p:spTree>
    <p:extLst>
      <p:ext uri="{BB962C8B-B14F-4D97-AF65-F5344CB8AC3E}">
        <p14:creationId xmlns:p14="http://schemas.microsoft.com/office/powerpoint/2010/main" val="1292280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BC Brand 1">
      <a:dk1>
        <a:srgbClr val="002040"/>
      </a:dk1>
      <a:lt1>
        <a:sysClr val="window" lastClr="FFFFFF"/>
      </a:lt1>
      <a:dk2>
        <a:srgbClr val="486B7F"/>
      </a:dk2>
      <a:lt2>
        <a:srgbClr val="EEECE1"/>
      </a:lt2>
      <a:accent1>
        <a:srgbClr val="002040"/>
      </a:accent1>
      <a:accent2>
        <a:srgbClr val="2E526B"/>
      </a:accent2>
      <a:accent3>
        <a:srgbClr val="6A8999"/>
      </a:accent3>
      <a:accent4>
        <a:srgbClr val="A7B9C1"/>
      </a:accent4>
      <a:accent5>
        <a:srgbClr val="BECBD0"/>
      </a:accent5>
      <a:accent6>
        <a:srgbClr val="D0DCD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8722</TotalTime>
  <Words>1947</Words>
  <Application>Microsoft Macintosh PowerPoint</Application>
  <PresentationFormat>On-screen Show (16:9)</PresentationFormat>
  <Paragraphs>174</Paragraphs>
  <Slides>15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Whitney Book</vt:lpstr>
      <vt:lpstr>WhitneyHTF-Bold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 Goncalves</dc:creator>
  <cp:lastModifiedBy>Deb Chen</cp:lastModifiedBy>
  <cp:revision>436</cp:revision>
  <cp:lastPrinted>2016-07-11T18:15:24Z</cp:lastPrinted>
  <dcterms:created xsi:type="dcterms:W3CDTF">2010-06-15T20:07:28Z</dcterms:created>
  <dcterms:modified xsi:type="dcterms:W3CDTF">2021-03-17T20:12:59Z</dcterms:modified>
</cp:coreProperties>
</file>